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9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45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178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89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6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7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38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40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11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4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181D-ABB2-4770-9C38-90E84FD3DB4E}" type="datetimeFigureOut">
              <a:rPr lang="en-AU" smtClean="0"/>
              <a:t>25/01/2017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C2E0-2DBA-49E7-9890-6702789E3A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83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2864585" y="8404862"/>
            <a:ext cx="15891864" cy="15475697"/>
            <a:chOff x="1448590" y="191893"/>
            <a:chExt cx="6627818" cy="63980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 21"/>
            <p:cNvSpPr/>
            <p:nvPr/>
          </p:nvSpPr>
          <p:spPr>
            <a:xfrm>
              <a:off x="3796252" y="191893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6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Deciding what the plan is about</a:t>
              </a:r>
            </a:p>
          </p:txBody>
        </p:sp>
        <p:sp>
          <p:nvSpPr>
            <p:cNvPr id="23" name="Freeform 22"/>
            <p:cNvSpPr/>
            <p:nvPr/>
          </p:nvSpPr>
          <p:spPr>
            <a:xfrm rot="2160000">
              <a:off x="5667683" y="1676323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0" y="130443"/>
                  </a:moveTo>
                  <a:lnTo>
                    <a:pt x="256884" y="130443"/>
                  </a:lnTo>
                  <a:lnTo>
                    <a:pt x="256884" y="0"/>
                  </a:lnTo>
                  <a:lnTo>
                    <a:pt x="513767" y="326109"/>
                  </a:lnTo>
                  <a:lnTo>
                    <a:pt x="256884" y="652217"/>
                  </a:lnTo>
                  <a:lnTo>
                    <a:pt x="256884" y="521774"/>
                  </a:lnTo>
                  <a:lnTo>
                    <a:pt x="0" y="521774"/>
                  </a:lnTo>
                  <a:lnTo>
                    <a:pt x="0" y="130443"/>
                  </a:lnTo>
                  <a:close/>
                </a:path>
              </a:pathLst>
            </a:cu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-1" tIns="130442" rIns="154130" bIns="130443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43913" y="1897569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6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Making the plan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17280000">
              <a:off x="6409407" y="3903799"/>
              <a:ext cx="513768" cy="652218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154129" tIns="130442" rIns="1" bIns="130444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47186" y="4657410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6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Doing and monitoring  the work</a:t>
              </a:r>
            </a:p>
          </p:txBody>
        </p:sp>
        <p:sp>
          <p:nvSpPr>
            <p:cNvPr id="27" name="Freeform 26"/>
            <p:cNvSpPr/>
            <p:nvPr/>
          </p:nvSpPr>
          <p:spPr>
            <a:xfrm rot="21600000">
              <a:off x="4520156" y="5297550"/>
              <a:ext cx="513768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154130" tIns="130443" rIns="1" bIns="130443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345317" y="4657410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/>
              </a:r>
              <a:br>
                <a:rPr kumimoji="0" lang="en-AU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AU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Deciding </a:t>
              </a:r>
              <a:r>
                <a:rPr kumimoji="0" lang="en-AU" sz="6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the plan is working</a:t>
              </a:r>
            </a:p>
          </p:txBody>
        </p:sp>
        <p:sp>
          <p:nvSpPr>
            <p:cNvPr id="29" name="Freeform 28"/>
            <p:cNvSpPr/>
            <p:nvPr/>
          </p:nvSpPr>
          <p:spPr>
            <a:xfrm rot="25920000">
              <a:off x="2610811" y="3931458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154129" tIns="130442" rIns="0" bIns="130443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48590" y="1897569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6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Telling ourselves and others</a:t>
              </a:r>
            </a:p>
          </p:txBody>
        </p:sp>
        <p:sp>
          <p:nvSpPr>
            <p:cNvPr id="31" name="Freeform 30"/>
            <p:cNvSpPr/>
            <p:nvPr/>
          </p:nvSpPr>
          <p:spPr>
            <a:xfrm rot="19440000">
              <a:off x="3320021" y="1693417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0" y="130443"/>
                  </a:moveTo>
                  <a:lnTo>
                    <a:pt x="256884" y="130443"/>
                  </a:lnTo>
                  <a:lnTo>
                    <a:pt x="256884" y="0"/>
                  </a:lnTo>
                  <a:lnTo>
                    <a:pt x="513767" y="326109"/>
                  </a:lnTo>
                  <a:lnTo>
                    <a:pt x="256884" y="652217"/>
                  </a:lnTo>
                  <a:lnTo>
                    <a:pt x="256884" y="521774"/>
                  </a:lnTo>
                  <a:lnTo>
                    <a:pt x="0" y="521774"/>
                  </a:lnTo>
                  <a:lnTo>
                    <a:pt x="0" y="130443"/>
                  </a:ln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-1" tIns="130443" rIns="154130" bIns="130442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7013751" y="10982871"/>
            <a:ext cx="4515519" cy="282630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Goals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Strategies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Results chains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Measures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543022" y="7022050"/>
            <a:ext cx="5055048" cy="350734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Pre-planning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Vision &amp; Scope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Threats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Situation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066489" y="18493748"/>
            <a:ext cx="4354391" cy="282630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 Plan &amp; Timeline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505178" y="18493748"/>
            <a:ext cx="5750693" cy="214526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Getting data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Looking at results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Adapting the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244044" y="9999286"/>
            <a:ext cx="5819441" cy="282630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Record what we learn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 what we learn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Help others to share what they learn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267245" y="24739763"/>
            <a:ext cx="9431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AU" sz="4800" dirty="0">
                <a:solidFill>
                  <a:prstClr val="black"/>
                </a:solidFill>
                <a:latin typeface="Trebuchet MS" panose="020B0603020202020204" pitchFamily="34" charset="0"/>
              </a:rPr>
              <a:t>Healthy Country Planning</a:t>
            </a:r>
          </a:p>
          <a:p>
            <a:pPr algn="ctr" defTabSz="914400"/>
            <a:r>
              <a:rPr lang="en-AU" sz="4800" dirty="0">
                <a:solidFill>
                  <a:prstClr val="black"/>
                </a:solidFill>
                <a:latin typeface="Trebuchet MS" panose="020B0603020202020204" pitchFamily="34" charset="0"/>
              </a:rPr>
              <a:t>Adapted for </a:t>
            </a:r>
            <a:r>
              <a:rPr lang="en-AU" sz="4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participation </a:t>
            </a:r>
            <a:br>
              <a:rPr lang="en-AU" sz="4800" dirty="0" smtClean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en-AU" sz="4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&amp; cross </a:t>
            </a:r>
            <a:r>
              <a:rPr lang="en-AU" sz="4800" dirty="0">
                <a:solidFill>
                  <a:prstClr val="black"/>
                </a:solidFill>
                <a:latin typeface="Trebuchet MS" panose="020B0603020202020204" pitchFamily="34" charset="0"/>
              </a:rPr>
              <a:t>cultural situations</a:t>
            </a:r>
            <a:endParaRPr lang="en-AU" sz="4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0" y="7217677"/>
            <a:ext cx="19099968" cy="17296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5599231" y="24953193"/>
            <a:ext cx="9431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AU" sz="4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Open Standards</a:t>
            </a:r>
            <a:endParaRPr lang="en-AU" sz="4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914400"/>
            <a:r>
              <a:rPr lang="en-AU" sz="4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Conservation Measures Partnership</a:t>
            </a:r>
            <a:endParaRPr lang="en-AU" sz="4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6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Sprod</dc:creator>
  <cp:lastModifiedBy>Daniel Sprod</cp:lastModifiedBy>
  <cp:revision>2</cp:revision>
  <dcterms:created xsi:type="dcterms:W3CDTF">2017-01-25T04:34:19Z</dcterms:created>
  <dcterms:modified xsi:type="dcterms:W3CDTF">2017-01-25T04:45:06Z</dcterms:modified>
</cp:coreProperties>
</file>