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59" r:id="rId3"/>
  </p:sldIdLst>
  <p:sldSz cx="30240288" cy="42840275"/>
  <p:notesSz cx="10234613" cy="7099300"/>
  <p:defaultTextStyle>
    <a:defPPr>
      <a:defRPr lang="en-US"/>
    </a:defPPr>
    <a:lvl1pPr marL="0" algn="l" defTabSz="4175845" rtl="0" eaLnBrk="1" latinLnBrk="0" hangingPunct="1">
      <a:defRPr sz="8220" kern="1200">
        <a:solidFill>
          <a:schemeClr val="tx1"/>
        </a:solidFill>
        <a:latin typeface="+mn-lt"/>
        <a:ea typeface="+mn-ea"/>
        <a:cs typeface="+mn-cs"/>
      </a:defRPr>
    </a:lvl1pPr>
    <a:lvl2pPr marL="2087923" algn="l" defTabSz="4175845" rtl="0" eaLnBrk="1" latinLnBrk="0" hangingPunct="1">
      <a:defRPr sz="8220" kern="1200">
        <a:solidFill>
          <a:schemeClr val="tx1"/>
        </a:solidFill>
        <a:latin typeface="+mn-lt"/>
        <a:ea typeface="+mn-ea"/>
        <a:cs typeface="+mn-cs"/>
      </a:defRPr>
    </a:lvl2pPr>
    <a:lvl3pPr marL="4175845" algn="l" defTabSz="4175845" rtl="0" eaLnBrk="1" latinLnBrk="0" hangingPunct="1">
      <a:defRPr sz="8220" kern="1200">
        <a:solidFill>
          <a:schemeClr val="tx1"/>
        </a:solidFill>
        <a:latin typeface="+mn-lt"/>
        <a:ea typeface="+mn-ea"/>
        <a:cs typeface="+mn-cs"/>
      </a:defRPr>
    </a:lvl3pPr>
    <a:lvl4pPr marL="6263768" algn="l" defTabSz="4175845" rtl="0" eaLnBrk="1" latinLnBrk="0" hangingPunct="1">
      <a:defRPr sz="8220" kern="1200">
        <a:solidFill>
          <a:schemeClr val="tx1"/>
        </a:solidFill>
        <a:latin typeface="+mn-lt"/>
        <a:ea typeface="+mn-ea"/>
        <a:cs typeface="+mn-cs"/>
      </a:defRPr>
    </a:lvl4pPr>
    <a:lvl5pPr marL="8351691" algn="l" defTabSz="4175845" rtl="0" eaLnBrk="1" latinLnBrk="0" hangingPunct="1">
      <a:defRPr sz="8220" kern="1200">
        <a:solidFill>
          <a:schemeClr val="tx1"/>
        </a:solidFill>
        <a:latin typeface="+mn-lt"/>
        <a:ea typeface="+mn-ea"/>
        <a:cs typeface="+mn-cs"/>
      </a:defRPr>
    </a:lvl5pPr>
    <a:lvl6pPr marL="10439613" algn="l" defTabSz="4175845" rtl="0" eaLnBrk="1" latinLnBrk="0" hangingPunct="1">
      <a:defRPr sz="8220" kern="1200">
        <a:solidFill>
          <a:schemeClr val="tx1"/>
        </a:solidFill>
        <a:latin typeface="+mn-lt"/>
        <a:ea typeface="+mn-ea"/>
        <a:cs typeface="+mn-cs"/>
      </a:defRPr>
    </a:lvl6pPr>
    <a:lvl7pPr marL="12527536" algn="l" defTabSz="4175845" rtl="0" eaLnBrk="1" latinLnBrk="0" hangingPunct="1">
      <a:defRPr sz="8220" kern="1200">
        <a:solidFill>
          <a:schemeClr val="tx1"/>
        </a:solidFill>
        <a:latin typeface="+mn-lt"/>
        <a:ea typeface="+mn-ea"/>
        <a:cs typeface="+mn-cs"/>
      </a:defRPr>
    </a:lvl7pPr>
    <a:lvl8pPr marL="14615459" algn="l" defTabSz="4175845" rtl="0" eaLnBrk="1" latinLnBrk="0" hangingPunct="1">
      <a:defRPr sz="8220" kern="1200">
        <a:solidFill>
          <a:schemeClr val="tx1"/>
        </a:solidFill>
        <a:latin typeface="+mn-lt"/>
        <a:ea typeface="+mn-ea"/>
        <a:cs typeface="+mn-cs"/>
      </a:defRPr>
    </a:lvl8pPr>
    <a:lvl9pPr marL="16703381" algn="l" defTabSz="4175845" rtl="0" eaLnBrk="1" latinLnBrk="0" hangingPunct="1">
      <a:defRPr sz="82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93" userDrawn="1">
          <p15:clr>
            <a:srgbClr val="A4A3A4"/>
          </p15:clr>
        </p15:guide>
        <p15:guide id="2" pos="95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50" autoAdjust="0"/>
  </p:normalViewPr>
  <p:slideViewPr>
    <p:cSldViewPr>
      <p:cViewPr>
        <p:scale>
          <a:sx n="40" d="100"/>
          <a:sy n="40" d="100"/>
        </p:scale>
        <p:origin x="-184" y="-4732"/>
      </p:cViewPr>
      <p:guideLst>
        <p:guide orient="horz" pos="13493"/>
        <p:guide pos="95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4998" cy="354965"/>
          </a:xfrm>
          <a:prstGeom prst="rect">
            <a:avLst/>
          </a:prstGeom>
        </p:spPr>
        <p:txBody>
          <a:bodyPr vert="horz" lIns="99048" tIns="49525" rIns="99048" bIns="49525" rtlCol="0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797247" y="0"/>
            <a:ext cx="4434998" cy="354965"/>
          </a:xfrm>
          <a:prstGeom prst="rect">
            <a:avLst/>
          </a:prstGeom>
        </p:spPr>
        <p:txBody>
          <a:bodyPr vert="horz" lIns="99048" tIns="49525" rIns="99048" bIns="49525" rtlCol="0"/>
          <a:lstStyle>
            <a:lvl1pPr algn="r">
              <a:defRPr sz="1300"/>
            </a:lvl1pPr>
          </a:lstStyle>
          <a:p>
            <a:fld id="{D1439FE7-6458-488D-BC48-CB1F67B6587D}" type="datetimeFigureOut">
              <a:rPr lang="en-AU" smtClean="0"/>
              <a:t>22/03/2018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743103"/>
            <a:ext cx="4434998" cy="354965"/>
          </a:xfrm>
          <a:prstGeom prst="rect">
            <a:avLst/>
          </a:prstGeom>
        </p:spPr>
        <p:txBody>
          <a:bodyPr vert="horz" lIns="99048" tIns="49525" rIns="99048" bIns="49525" rtlCol="0" anchor="b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797247" y="6743103"/>
            <a:ext cx="4434998" cy="354965"/>
          </a:xfrm>
          <a:prstGeom prst="rect">
            <a:avLst/>
          </a:prstGeom>
        </p:spPr>
        <p:txBody>
          <a:bodyPr vert="horz" lIns="99048" tIns="49525" rIns="99048" bIns="49525" rtlCol="0" anchor="b"/>
          <a:lstStyle>
            <a:lvl1pPr algn="r">
              <a:defRPr sz="1300"/>
            </a:lvl1pPr>
          </a:lstStyle>
          <a:p>
            <a:fld id="{63C7987B-F22E-402D-AA7E-AD0948AF22C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532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4998" cy="354965"/>
          </a:xfrm>
          <a:prstGeom prst="rect">
            <a:avLst/>
          </a:prstGeom>
        </p:spPr>
        <p:txBody>
          <a:bodyPr vert="horz" lIns="99048" tIns="49525" rIns="99048" bIns="49525" rtlCol="0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97247" y="0"/>
            <a:ext cx="4434998" cy="354965"/>
          </a:xfrm>
          <a:prstGeom prst="rect">
            <a:avLst/>
          </a:prstGeom>
        </p:spPr>
        <p:txBody>
          <a:bodyPr vert="horz" lIns="99048" tIns="49525" rIns="99048" bIns="49525" rtlCol="0"/>
          <a:lstStyle>
            <a:lvl1pPr algn="r">
              <a:defRPr sz="1300"/>
            </a:lvl1pPr>
          </a:lstStyle>
          <a:p>
            <a:fld id="{10E6B360-3D4E-49CF-ADAF-5658165B08B5}" type="datetimeFigureOut">
              <a:rPr lang="en-AU" smtClean="0"/>
              <a:t>22/03/2018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76713" y="531813"/>
            <a:ext cx="1881187" cy="2663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5" rIns="99048" bIns="49525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23462" y="3372168"/>
            <a:ext cx="8187690" cy="3194685"/>
          </a:xfrm>
          <a:prstGeom prst="rect">
            <a:avLst/>
          </a:prstGeom>
        </p:spPr>
        <p:txBody>
          <a:bodyPr vert="horz" lIns="99048" tIns="49525" rIns="99048" bIns="4952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3103"/>
            <a:ext cx="4434998" cy="354965"/>
          </a:xfrm>
          <a:prstGeom prst="rect">
            <a:avLst/>
          </a:prstGeom>
        </p:spPr>
        <p:txBody>
          <a:bodyPr vert="horz" lIns="99048" tIns="49525" rIns="99048" bIns="49525" rtlCol="0" anchor="b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97247" y="6743103"/>
            <a:ext cx="4434998" cy="354965"/>
          </a:xfrm>
          <a:prstGeom prst="rect">
            <a:avLst/>
          </a:prstGeom>
        </p:spPr>
        <p:txBody>
          <a:bodyPr vert="horz" lIns="99048" tIns="49525" rIns="99048" bIns="49525" rtlCol="0" anchor="b"/>
          <a:lstStyle>
            <a:lvl1pPr algn="r">
              <a:defRPr sz="1300"/>
            </a:lvl1pPr>
          </a:lstStyle>
          <a:p>
            <a:fld id="{CD6ED53C-13EF-48B9-A749-A0D440B0A04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406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75845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1pPr>
    <a:lvl2pPr marL="2087923" algn="l" defTabSz="4175845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2pPr>
    <a:lvl3pPr marL="4175845" algn="l" defTabSz="4175845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3pPr>
    <a:lvl4pPr marL="6263768" algn="l" defTabSz="4175845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4pPr>
    <a:lvl5pPr marL="8351691" algn="l" defTabSz="4175845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5pPr>
    <a:lvl6pPr marL="10439613" algn="l" defTabSz="4175845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6pPr>
    <a:lvl7pPr marL="12527536" algn="l" defTabSz="4175845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7pPr>
    <a:lvl8pPr marL="14615459" algn="l" defTabSz="4175845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8pPr>
    <a:lvl9pPr marL="16703381" algn="l" defTabSz="4175845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6713" y="531813"/>
            <a:ext cx="1881187" cy="26638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ED53C-13EF-48B9-A749-A0D440B0A04D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912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13308271"/>
            <a:ext cx="25704245" cy="91828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36043" y="24276156"/>
            <a:ext cx="21168202" cy="1094807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05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11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017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023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02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035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040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046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8F9F-2EBE-4F34-B7F5-FD8ACBDD4576}" type="datetimeFigureOut">
              <a:rPr lang="en-AU" smtClean="0"/>
              <a:t>22/03/2018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2AF4-F382-44DE-A9F0-2DEA2707C0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58066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8F9F-2EBE-4F34-B7F5-FD8ACBDD4576}" type="datetimeFigureOut">
              <a:rPr lang="en-AU" smtClean="0"/>
              <a:t>22/03/2018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2AF4-F382-44DE-A9F0-2DEA2707C0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2643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24209" y="1715614"/>
            <a:ext cx="6804065" cy="3655306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2014" y="1715614"/>
            <a:ext cx="19908190" cy="3655306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8F9F-2EBE-4F34-B7F5-FD8ACBDD4576}" type="datetimeFigureOut">
              <a:rPr lang="en-AU" smtClean="0"/>
              <a:t>22/03/2018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2AF4-F382-44DE-A9F0-2DEA2707C0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774755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Stuart\My Documents\My Pictures\Stu\Boolcoomatta\Landscape\Plains\Sm_BOOL_skyandplainsDomeRockPad_060100_(C)BH_WL_444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427"/>
          <a:stretch>
            <a:fillRect/>
          </a:stretch>
        </p:blipFill>
        <p:spPr bwMode="auto">
          <a:xfrm>
            <a:off x="0" y="0"/>
            <a:ext cx="30240288" cy="4284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08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08013" y="14756095"/>
            <a:ext cx="21420204" cy="9520061"/>
          </a:xfrm>
        </p:spPr>
        <p:txBody>
          <a:bodyPr/>
          <a:lstStyle>
            <a:lvl1pPr>
              <a:defRPr sz="105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852122" y="31416202"/>
            <a:ext cx="16884161" cy="6664043"/>
          </a:xfrm>
        </p:spPr>
        <p:txBody>
          <a:bodyPr/>
          <a:lstStyle>
            <a:lvl1pPr marL="0" indent="0">
              <a:buFontTx/>
              <a:buNone/>
              <a:defRPr sz="7920" b="1" i="1">
                <a:latin typeface="Garamond" pitchFamily="18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08641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6224" y="12144"/>
            <a:ext cx="27216259" cy="714004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2045" y="10174751"/>
            <a:ext cx="24711988" cy="2599159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7299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8775" y="27528884"/>
            <a:ext cx="25704245" cy="8508555"/>
          </a:xfrm>
        </p:spPr>
        <p:txBody>
          <a:bodyPr anchor="t"/>
          <a:lstStyle>
            <a:lvl1pPr algn="l">
              <a:defRPr sz="88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8775" y="18157579"/>
            <a:ext cx="25704245" cy="9371306"/>
          </a:xfrm>
        </p:spPr>
        <p:txBody>
          <a:bodyPr anchor="b"/>
          <a:lstStyle>
            <a:lvl1pPr marL="0" indent="0">
              <a:buNone/>
              <a:defRPr sz="4400"/>
            </a:lvl1pPr>
            <a:lvl2pPr marL="1005633" indent="0">
              <a:buNone/>
              <a:defRPr sz="3960"/>
            </a:lvl2pPr>
            <a:lvl3pPr marL="2011266" indent="0">
              <a:buNone/>
              <a:defRPr sz="3520"/>
            </a:lvl3pPr>
            <a:lvl4pPr marL="3016904" indent="0">
              <a:buNone/>
              <a:defRPr sz="3080"/>
            </a:lvl4pPr>
            <a:lvl5pPr marL="4022537" indent="0">
              <a:buNone/>
              <a:defRPr sz="3080"/>
            </a:lvl5pPr>
            <a:lvl6pPr marL="5028170" indent="0">
              <a:buNone/>
              <a:defRPr sz="3080"/>
            </a:lvl6pPr>
            <a:lvl7pPr marL="6033808" indent="0">
              <a:buNone/>
              <a:defRPr sz="3080"/>
            </a:lvl7pPr>
            <a:lvl8pPr marL="7039437" indent="0">
              <a:buNone/>
              <a:defRPr sz="3080"/>
            </a:lvl8pPr>
            <a:lvl9pPr marL="8045074" indent="0">
              <a:buNone/>
              <a:defRPr sz="30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93955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6224" y="0"/>
            <a:ext cx="27216259" cy="7140046"/>
          </a:xfrm>
        </p:spPr>
        <p:txBody>
          <a:bodyPr/>
          <a:lstStyle>
            <a:lvl1pPr>
              <a:defRPr sz="792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72026" y="10174751"/>
            <a:ext cx="12101368" cy="25991598"/>
          </a:xfrm>
        </p:spPr>
        <p:txBody>
          <a:bodyPr/>
          <a:lstStyle>
            <a:lvl1pPr>
              <a:defRPr sz="6160"/>
            </a:lvl1pPr>
            <a:lvl2pPr>
              <a:defRPr sz="5280"/>
            </a:lvl2pPr>
            <a:lvl3pPr>
              <a:defRPr sz="4400"/>
            </a:lvl3pPr>
            <a:lvl4pPr>
              <a:defRPr sz="3960"/>
            </a:lvl4pPr>
            <a:lvl5pPr>
              <a:defRPr sz="3960"/>
            </a:lvl5pPr>
            <a:lvl6pPr>
              <a:defRPr sz="3960"/>
            </a:lvl6pPr>
            <a:lvl7pPr>
              <a:defRPr sz="3960"/>
            </a:lvl7pPr>
            <a:lvl8pPr>
              <a:defRPr sz="3960"/>
            </a:lvl8pPr>
            <a:lvl9pPr>
              <a:defRPr sz="396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77404" y="10174751"/>
            <a:ext cx="12106615" cy="25991598"/>
          </a:xfrm>
        </p:spPr>
        <p:txBody>
          <a:bodyPr/>
          <a:lstStyle>
            <a:lvl1pPr>
              <a:defRPr sz="6160"/>
            </a:lvl1pPr>
            <a:lvl2pPr>
              <a:defRPr sz="5280"/>
            </a:lvl2pPr>
            <a:lvl3pPr>
              <a:defRPr sz="4400"/>
            </a:lvl3pPr>
            <a:lvl4pPr>
              <a:defRPr sz="3960"/>
            </a:lvl4pPr>
            <a:lvl5pPr>
              <a:defRPr sz="3960"/>
            </a:lvl5pPr>
            <a:lvl6pPr>
              <a:defRPr sz="3960"/>
            </a:lvl6pPr>
            <a:lvl7pPr>
              <a:defRPr sz="3960"/>
            </a:lvl7pPr>
            <a:lvl8pPr>
              <a:defRPr sz="3960"/>
            </a:lvl8pPr>
            <a:lvl9pPr>
              <a:defRPr sz="396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3390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6224" y="0"/>
            <a:ext cx="27216259" cy="71400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014" y="9589483"/>
            <a:ext cx="13361380" cy="3996438"/>
          </a:xfrm>
        </p:spPr>
        <p:txBody>
          <a:bodyPr anchor="b"/>
          <a:lstStyle>
            <a:lvl1pPr marL="0" indent="0">
              <a:buNone/>
              <a:defRPr sz="5280" b="1"/>
            </a:lvl1pPr>
            <a:lvl2pPr marL="1005633" indent="0">
              <a:buNone/>
              <a:defRPr sz="4400" b="1"/>
            </a:lvl2pPr>
            <a:lvl3pPr marL="2011266" indent="0">
              <a:buNone/>
              <a:defRPr sz="3960" b="1"/>
            </a:lvl3pPr>
            <a:lvl4pPr marL="3016904" indent="0">
              <a:buNone/>
              <a:defRPr sz="3520" b="1"/>
            </a:lvl4pPr>
            <a:lvl5pPr marL="4022537" indent="0">
              <a:buNone/>
              <a:defRPr sz="3520" b="1"/>
            </a:lvl5pPr>
            <a:lvl6pPr marL="5028170" indent="0">
              <a:buNone/>
              <a:defRPr sz="3520" b="1"/>
            </a:lvl6pPr>
            <a:lvl7pPr marL="6033808" indent="0">
              <a:buNone/>
              <a:defRPr sz="3520" b="1"/>
            </a:lvl7pPr>
            <a:lvl8pPr marL="7039437" indent="0">
              <a:buNone/>
              <a:defRPr sz="3520" b="1"/>
            </a:lvl8pPr>
            <a:lvl9pPr marL="8045074" indent="0">
              <a:buNone/>
              <a:defRPr sz="3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014" y="13585921"/>
            <a:ext cx="13361380" cy="24682746"/>
          </a:xfrm>
        </p:spPr>
        <p:txBody>
          <a:bodyPr/>
          <a:lstStyle>
            <a:lvl1pPr>
              <a:defRPr sz="5280"/>
            </a:lvl1pPr>
            <a:lvl2pPr>
              <a:defRPr sz="4400"/>
            </a:lvl2pPr>
            <a:lvl3pPr>
              <a:defRPr sz="3960"/>
            </a:lvl3pPr>
            <a:lvl4pPr>
              <a:defRPr sz="3520"/>
            </a:lvl4pPr>
            <a:lvl5pPr>
              <a:defRPr sz="3520"/>
            </a:lvl5pPr>
            <a:lvl6pPr>
              <a:defRPr sz="3520"/>
            </a:lvl6pPr>
            <a:lvl7pPr>
              <a:defRPr sz="3520"/>
            </a:lvl7pPr>
            <a:lvl8pPr>
              <a:defRPr sz="3520"/>
            </a:lvl8pPr>
            <a:lvl9pPr>
              <a:defRPr sz="35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61656" y="9589483"/>
            <a:ext cx="13366627" cy="3996438"/>
          </a:xfrm>
        </p:spPr>
        <p:txBody>
          <a:bodyPr anchor="b"/>
          <a:lstStyle>
            <a:lvl1pPr marL="0" indent="0">
              <a:buNone/>
              <a:defRPr sz="5280" b="1"/>
            </a:lvl1pPr>
            <a:lvl2pPr marL="1005633" indent="0">
              <a:buNone/>
              <a:defRPr sz="4400" b="1"/>
            </a:lvl2pPr>
            <a:lvl3pPr marL="2011266" indent="0">
              <a:buNone/>
              <a:defRPr sz="3960" b="1"/>
            </a:lvl3pPr>
            <a:lvl4pPr marL="3016904" indent="0">
              <a:buNone/>
              <a:defRPr sz="3520" b="1"/>
            </a:lvl4pPr>
            <a:lvl5pPr marL="4022537" indent="0">
              <a:buNone/>
              <a:defRPr sz="3520" b="1"/>
            </a:lvl5pPr>
            <a:lvl6pPr marL="5028170" indent="0">
              <a:buNone/>
              <a:defRPr sz="3520" b="1"/>
            </a:lvl6pPr>
            <a:lvl7pPr marL="6033808" indent="0">
              <a:buNone/>
              <a:defRPr sz="3520" b="1"/>
            </a:lvl7pPr>
            <a:lvl8pPr marL="7039437" indent="0">
              <a:buNone/>
              <a:defRPr sz="3520" b="1"/>
            </a:lvl8pPr>
            <a:lvl9pPr marL="8045074" indent="0">
              <a:buNone/>
              <a:defRPr sz="3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61656" y="13585921"/>
            <a:ext cx="13366627" cy="24682746"/>
          </a:xfrm>
        </p:spPr>
        <p:txBody>
          <a:bodyPr/>
          <a:lstStyle>
            <a:lvl1pPr>
              <a:defRPr sz="5280"/>
            </a:lvl1pPr>
            <a:lvl2pPr>
              <a:defRPr sz="4400"/>
            </a:lvl2pPr>
            <a:lvl3pPr>
              <a:defRPr sz="3960"/>
            </a:lvl3pPr>
            <a:lvl4pPr>
              <a:defRPr sz="3520"/>
            </a:lvl4pPr>
            <a:lvl5pPr>
              <a:defRPr sz="3520"/>
            </a:lvl5pPr>
            <a:lvl6pPr>
              <a:defRPr sz="3520"/>
            </a:lvl6pPr>
            <a:lvl7pPr>
              <a:defRPr sz="3520"/>
            </a:lvl7pPr>
            <a:lvl8pPr>
              <a:defRPr sz="3520"/>
            </a:lvl8pPr>
            <a:lvl9pPr>
              <a:defRPr sz="35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765940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6224" y="166513"/>
            <a:ext cx="27216259" cy="714004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141677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99436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027" y="1705677"/>
            <a:ext cx="9948847" cy="7259047"/>
          </a:xfrm>
        </p:spPr>
        <p:txBody>
          <a:bodyPr anchor="b"/>
          <a:lstStyle>
            <a:lvl1pPr algn="l">
              <a:defRPr sz="4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3116" y="1705719"/>
            <a:ext cx="16905161" cy="36562989"/>
          </a:xfrm>
        </p:spPr>
        <p:txBody>
          <a:bodyPr/>
          <a:lstStyle>
            <a:lvl1pPr>
              <a:defRPr sz="7040"/>
            </a:lvl1pPr>
            <a:lvl2pPr>
              <a:defRPr sz="6160"/>
            </a:lvl2pPr>
            <a:lvl3pPr>
              <a:defRPr sz="528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027" y="8964746"/>
            <a:ext cx="9948847" cy="29303942"/>
          </a:xfrm>
        </p:spPr>
        <p:txBody>
          <a:bodyPr/>
          <a:lstStyle>
            <a:lvl1pPr marL="0" indent="0">
              <a:buNone/>
              <a:defRPr sz="3080"/>
            </a:lvl1pPr>
            <a:lvl2pPr marL="1005633" indent="0">
              <a:buNone/>
              <a:defRPr sz="2640"/>
            </a:lvl2pPr>
            <a:lvl3pPr marL="2011266" indent="0">
              <a:buNone/>
              <a:defRPr sz="2200"/>
            </a:lvl3pPr>
            <a:lvl4pPr marL="3016904" indent="0">
              <a:buNone/>
              <a:defRPr sz="1980"/>
            </a:lvl4pPr>
            <a:lvl5pPr marL="4022537" indent="0">
              <a:buNone/>
              <a:defRPr sz="1980"/>
            </a:lvl5pPr>
            <a:lvl6pPr marL="5028170" indent="0">
              <a:buNone/>
              <a:defRPr sz="1980"/>
            </a:lvl6pPr>
            <a:lvl7pPr marL="6033808" indent="0">
              <a:buNone/>
              <a:defRPr sz="1980"/>
            </a:lvl7pPr>
            <a:lvl8pPr marL="7039437" indent="0">
              <a:buNone/>
              <a:defRPr sz="1980"/>
            </a:lvl8pPr>
            <a:lvl9pPr marL="8045074" indent="0">
              <a:buNone/>
              <a:defRPr sz="19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7880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8F9F-2EBE-4F34-B7F5-FD8ACBDD4576}" type="datetimeFigureOut">
              <a:rPr lang="en-AU" smtClean="0"/>
              <a:t>22/03/2018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2AF4-F382-44DE-A9F0-2DEA2707C0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21780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7309" y="29988192"/>
            <a:ext cx="18144173" cy="3540277"/>
          </a:xfrm>
        </p:spPr>
        <p:txBody>
          <a:bodyPr anchor="b"/>
          <a:lstStyle>
            <a:lvl1pPr algn="l">
              <a:defRPr sz="4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27309" y="3827858"/>
            <a:ext cx="18144173" cy="25704165"/>
          </a:xfrm>
        </p:spPr>
        <p:txBody>
          <a:bodyPr/>
          <a:lstStyle>
            <a:lvl1pPr marL="0" indent="0">
              <a:buNone/>
              <a:defRPr sz="7040"/>
            </a:lvl1pPr>
            <a:lvl2pPr marL="1005633" indent="0">
              <a:buNone/>
              <a:defRPr sz="6160"/>
            </a:lvl2pPr>
            <a:lvl3pPr marL="2011266" indent="0">
              <a:buNone/>
              <a:defRPr sz="5280"/>
            </a:lvl3pPr>
            <a:lvl4pPr marL="3016904" indent="0">
              <a:buNone/>
              <a:defRPr sz="4400"/>
            </a:lvl4pPr>
            <a:lvl5pPr marL="4022537" indent="0">
              <a:buNone/>
              <a:defRPr sz="4400"/>
            </a:lvl5pPr>
            <a:lvl6pPr marL="5028170" indent="0">
              <a:buNone/>
              <a:defRPr sz="4400"/>
            </a:lvl6pPr>
            <a:lvl7pPr marL="6033808" indent="0">
              <a:buNone/>
              <a:defRPr sz="4400"/>
            </a:lvl7pPr>
            <a:lvl8pPr marL="7039437" indent="0">
              <a:buNone/>
              <a:defRPr sz="4400"/>
            </a:lvl8pPr>
            <a:lvl9pPr marL="8045074" indent="0">
              <a:buNone/>
              <a:defRPr sz="44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27309" y="33528469"/>
            <a:ext cx="18144173" cy="5027778"/>
          </a:xfrm>
        </p:spPr>
        <p:txBody>
          <a:bodyPr/>
          <a:lstStyle>
            <a:lvl1pPr marL="0" indent="0">
              <a:buNone/>
              <a:defRPr sz="3080"/>
            </a:lvl1pPr>
            <a:lvl2pPr marL="1005633" indent="0">
              <a:buNone/>
              <a:defRPr sz="2640"/>
            </a:lvl2pPr>
            <a:lvl3pPr marL="2011266" indent="0">
              <a:buNone/>
              <a:defRPr sz="2200"/>
            </a:lvl3pPr>
            <a:lvl4pPr marL="3016904" indent="0">
              <a:buNone/>
              <a:defRPr sz="1980"/>
            </a:lvl4pPr>
            <a:lvl5pPr marL="4022537" indent="0">
              <a:buNone/>
              <a:defRPr sz="1980"/>
            </a:lvl5pPr>
            <a:lvl6pPr marL="5028170" indent="0">
              <a:buNone/>
              <a:defRPr sz="1980"/>
            </a:lvl6pPr>
            <a:lvl7pPr marL="6033808" indent="0">
              <a:buNone/>
              <a:defRPr sz="1980"/>
            </a:lvl7pPr>
            <a:lvl8pPr marL="7039437" indent="0">
              <a:buNone/>
              <a:defRPr sz="1980"/>
            </a:lvl8pPr>
            <a:lvl9pPr marL="8045074" indent="0">
              <a:buNone/>
              <a:defRPr sz="19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09594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33636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24209" y="8568070"/>
            <a:ext cx="6804065" cy="2759826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2014" y="8568070"/>
            <a:ext cx="19908190" cy="275982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263546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015" y="8568055"/>
            <a:ext cx="27216259" cy="714004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772026" y="16660122"/>
            <a:ext cx="12101368" cy="19506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77404" y="16660122"/>
            <a:ext cx="12106615" cy="19506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69054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512015" y="8568070"/>
            <a:ext cx="27216259" cy="275982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11445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015" y="8568055"/>
            <a:ext cx="27216259" cy="714004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772026" y="16660122"/>
            <a:ext cx="12101368" cy="19506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5377404" y="16660148"/>
            <a:ext cx="12106615" cy="92721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5377404" y="26884260"/>
            <a:ext cx="12106615" cy="9282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24075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015" y="8568055"/>
            <a:ext cx="27216259" cy="714004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772045" y="16660122"/>
            <a:ext cx="24711988" cy="19506213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5601037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015" y="11900076"/>
            <a:ext cx="27216259" cy="714004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016309" y="20954055"/>
            <a:ext cx="12101363" cy="92721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6621668" y="20954055"/>
            <a:ext cx="12106615" cy="92721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016291" y="31178200"/>
            <a:ext cx="24711983" cy="9282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97740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2014" y="9996106"/>
            <a:ext cx="13356127" cy="28272602"/>
          </a:xfrm>
        </p:spPr>
        <p:txBody>
          <a:bodyPr/>
          <a:lstStyle>
            <a:lvl1pPr>
              <a:defRPr sz="6160"/>
            </a:lvl1pPr>
            <a:lvl2pPr>
              <a:defRPr sz="5280"/>
            </a:lvl2pPr>
            <a:lvl3pPr>
              <a:defRPr sz="4400"/>
            </a:lvl3pPr>
            <a:lvl4pPr>
              <a:defRPr sz="3960"/>
            </a:lvl4pPr>
            <a:lvl5pPr>
              <a:defRPr sz="3960"/>
            </a:lvl5pPr>
            <a:lvl6pPr>
              <a:defRPr sz="3960"/>
            </a:lvl6pPr>
            <a:lvl7pPr>
              <a:defRPr sz="3960"/>
            </a:lvl7pPr>
            <a:lvl8pPr>
              <a:defRPr sz="3960"/>
            </a:lvl8pPr>
            <a:lvl9pPr>
              <a:defRPr sz="39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72147" y="9996106"/>
            <a:ext cx="13356127" cy="28272602"/>
          </a:xfrm>
        </p:spPr>
        <p:txBody>
          <a:bodyPr/>
          <a:lstStyle>
            <a:lvl1pPr>
              <a:defRPr sz="6160"/>
            </a:lvl1pPr>
            <a:lvl2pPr>
              <a:defRPr sz="5280"/>
            </a:lvl2pPr>
            <a:lvl3pPr>
              <a:defRPr sz="4400"/>
            </a:lvl3pPr>
            <a:lvl4pPr>
              <a:defRPr sz="3960"/>
            </a:lvl4pPr>
            <a:lvl5pPr>
              <a:defRPr sz="3960"/>
            </a:lvl5pPr>
            <a:lvl6pPr>
              <a:defRPr sz="3960"/>
            </a:lvl6pPr>
            <a:lvl7pPr>
              <a:defRPr sz="3960"/>
            </a:lvl7pPr>
            <a:lvl8pPr>
              <a:defRPr sz="3960"/>
            </a:lvl8pPr>
            <a:lvl9pPr>
              <a:defRPr sz="39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12015" y="39706629"/>
            <a:ext cx="7056067" cy="2280848"/>
          </a:xfrm>
          <a:prstGeom prst="rect">
            <a:avLst/>
          </a:prstGeom>
        </p:spPr>
        <p:txBody>
          <a:bodyPr lIns="91421" tIns="45711" rIns="91421" bIns="45711"/>
          <a:lstStyle/>
          <a:p>
            <a:pPr defTabSz="2011266"/>
            <a:fld id="{3C118BB6-6E86-42FB-B959-97C6649CBD2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2011266"/>
              <a:t>3/22/2018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332102" y="39706629"/>
            <a:ext cx="9576091" cy="2280848"/>
          </a:xfrm>
          <a:prstGeom prst="rect">
            <a:avLst/>
          </a:prstGeom>
        </p:spPr>
        <p:txBody>
          <a:bodyPr lIns="91421" tIns="45711" rIns="91421" bIns="45711"/>
          <a:lstStyle/>
          <a:p>
            <a:pPr defTabSz="2011266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672207" y="39706629"/>
            <a:ext cx="7056067" cy="2280848"/>
          </a:xfrm>
          <a:prstGeom prst="rect">
            <a:avLst/>
          </a:prstGeom>
        </p:spPr>
        <p:txBody>
          <a:bodyPr lIns="91421" tIns="45711" rIns="91421" bIns="45711"/>
          <a:lstStyle/>
          <a:p>
            <a:pPr defTabSz="2011266"/>
            <a:fld id="{2633A0BA-47CD-403E-8CBA-6940508DC9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2011266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13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8775" y="27528862"/>
            <a:ext cx="25704245" cy="8508555"/>
          </a:xfrm>
        </p:spPr>
        <p:txBody>
          <a:bodyPr anchor="t"/>
          <a:lstStyle>
            <a:lvl1pPr algn="l">
              <a:defRPr sz="88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8775" y="18157542"/>
            <a:ext cx="25704245" cy="9371306"/>
          </a:xfrm>
        </p:spPr>
        <p:txBody>
          <a:bodyPr anchor="b"/>
          <a:lstStyle>
            <a:lvl1pPr marL="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1pPr>
            <a:lvl2pPr marL="1005840" indent="0">
              <a:buNone/>
              <a:defRPr sz="3960">
                <a:solidFill>
                  <a:schemeClr val="tx1">
                    <a:tint val="75000"/>
                  </a:schemeClr>
                </a:solidFill>
              </a:defRPr>
            </a:lvl2pPr>
            <a:lvl3pPr marL="201168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3pPr>
            <a:lvl4pPr marL="3017520" indent="0">
              <a:buNone/>
              <a:defRPr sz="3080">
                <a:solidFill>
                  <a:schemeClr val="tx1">
                    <a:tint val="75000"/>
                  </a:schemeClr>
                </a:solidFill>
              </a:defRPr>
            </a:lvl4pPr>
            <a:lvl5pPr marL="4023360" indent="0">
              <a:buNone/>
              <a:defRPr sz="3080">
                <a:solidFill>
                  <a:schemeClr val="tx1">
                    <a:tint val="75000"/>
                  </a:schemeClr>
                </a:solidFill>
              </a:defRPr>
            </a:lvl5pPr>
            <a:lvl6pPr marL="5029200" indent="0">
              <a:buNone/>
              <a:defRPr sz="3080">
                <a:solidFill>
                  <a:schemeClr val="tx1">
                    <a:tint val="75000"/>
                  </a:schemeClr>
                </a:solidFill>
              </a:defRPr>
            </a:lvl6pPr>
            <a:lvl7pPr marL="6035040" indent="0">
              <a:buNone/>
              <a:defRPr sz="3080">
                <a:solidFill>
                  <a:schemeClr val="tx1">
                    <a:tint val="75000"/>
                  </a:schemeClr>
                </a:solidFill>
              </a:defRPr>
            </a:lvl7pPr>
            <a:lvl8pPr marL="7040880" indent="0">
              <a:buNone/>
              <a:defRPr sz="3080">
                <a:solidFill>
                  <a:schemeClr val="tx1">
                    <a:tint val="75000"/>
                  </a:schemeClr>
                </a:solidFill>
              </a:defRPr>
            </a:lvl8pPr>
            <a:lvl9pPr marL="8046720" indent="0">
              <a:buNone/>
              <a:defRPr sz="30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8F9F-2EBE-4F34-B7F5-FD8ACBDD4576}" type="datetimeFigureOut">
              <a:rPr lang="en-AU" smtClean="0"/>
              <a:t>22/03/2018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2AF4-F382-44DE-A9F0-2DEA2707C0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701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2014" y="9996080"/>
            <a:ext cx="13356127" cy="28272602"/>
          </a:xfrm>
        </p:spPr>
        <p:txBody>
          <a:bodyPr/>
          <a:lstStyle>
            <a:lvl1pPr>
              <a:defRPr sz="6160"/>
            </a:lvl1pPr>
            <a:lvl2pPr>
              <a:defRPr sz="5280"/>
            </a:lvl2pPr>
            <a:lvl3pPr>
              <a:defRPr sz="4400"/>
            </a:lvl3pPr>
            <a:lvl4pPr>
              <a:defRPr sz="3960"/>
            </a:lvl4pPr>
            <a:lvl5pPr>
              <a:defRPr sz="3960"/>
            </a:lvl5pPr>
            <a:lvl6pPr>
              <a:defRPr sz="3960"/>
            </a:lvl6pPr>
            <a:lvl7pPr>
              <a:defRPr sz="3960"/>
            </a:lvl7pPr>
            <a:lvl8pPr>
              <a:defRPr sz="3960"/>
            </a:lvl8pPr>
            <a:lvl9pPr>
              <a:defRPr sz="39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72147" y="9996080"/>
            <a:ext cx="13356127" cy="28272602"/>
          </a:xfrm>
        </p:spPr>
        <p:txBody>
          <a:bodyPr/>
          <a:lstStyle>
            <a:lvl1pPr>
              <a:defRPr sz="6160"/>
            </a:lvl1pPr>
            <a:lvl2pPr>
              <a:defRPr sz="5280"/>
            </a:lvl2pPr>
            <a:lvl3pPr>
              <a:defRPr sz="4400"/>
            </a:lvl3pPr>
            <a:lvl4pPr>
              <a:defRPr sz="3960"/>
            </a:lvl4pPr>
            <a:lvl5pPr>
              <a:defRPr sz="3960"/>
            </a:lvl5pPr>
            <a:lvl6pPr>
              <a:defRPr sz="3960"/>
            </a:lvl6pPr>
            <a:lvl7pPr>
              <a:defRPr sz="3960"/>
            </a:lvl7pPr>
            <a:lvl8pPr>
              <a:defRPr sz="3960"/>
            </a:lvl8pPr>
            <a:lvl9pPr>
              <a:defRPr sz="39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8F9F-2EBE-4F34-B7F5-FD8ACBDD4576}" type="datetimeFigureOut">
              <a:rPr lang="en-AU" smtClean="0"/>
              <a:t>22/03/2018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2AF4-F382-44DE-A9F0-2DEA2707C0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1336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014" y="9589483"/>
            <a:ext cx="13361380" cy="3996438"/>
          </a:xfrm>
        </p:spPr>
        <p:txBody>
          <a:bodyPr anchor="b"/>
          <a:lstStyle>
            <a:lvl1pPr marL="0" indent="0">
              <a:buNone/>
              <a:defRPr sz="5280" b="1"/>
            </a:lvl1pPr>
            <a:lvl2pPr marL="1005840" indent="0">
              <a:buNone/>
              <a:defRPr sz="4400" b="1"/>
            </a:lvl2pPr>
            <a:lvl3pPr marL="2011680" indent="0">
              <a:buNone/>
              <a:defRPr sz="3960" b="1"/>
            </a:lvl3pPr>
            <a:lvl4pPr marL="3017520" indent="0">
              <a:buNone/>
              <a:defRPr sz="3520" b="1"/>
            </a:lvl4pPr>
            <a:lvl5pPr marL="4023360" indent="0">
              <a:buNone/>
              <a:defRPr sz="3520" b="1"/>
            </a:lvl5pPr>
            <a:lvl6pPr marL="5029200" indent="0">
              <a:buNone/>
              <a:defRPr sz="3520" b="1"/>
            </a:lvl6pPr>
            <a:lvl7pPr marL="6035040" indent="0">
              <a:buNone/>
              <a:defRPr sz="3520" b="1"/>
            </a:lvl7pPr>
            <a:lvl8pPr marL="7040880" indent="0">
              <a:buNone/>
              <a:defRPr sz="3520" b="1"/>
            </a:lvl8pPr>
            <a:lvl9pPr marL="8046720" indent="0">
              <a:buNone/>
              <a:defRPr sz="3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014" y="13585921"/>
            <a:ext cx="13361380" cy="24682746"/>
          </a:xfrm>
        </p:spPr>
        <p:txBody>
          <a:bodyPr/>
          <a:lstStyle>
            <a:lvl1pPr>
              <a:defRPr sz="5280"/>
            </a:lvl1pPr>
            <a:lvl2pPr>
              <a:defRPr sz="4400"/>
            </a:lvl2pPr>
            <a:lvl3pPr>
              <a:defRPr sz="3960"/>
            </a:lvl3pPr>
            <a:lvl4pPr>
              <a:defRPr sz="3520"/>
            </a:lvl4pPr>
            <a:lvl5pPr>
              <a:defRPr sz="3520"/>
            </a:lvl5pPr>
            <a:lvl6pPr>
              <a:defRPr sz="3520"/>
            </a:lvl6pPr>
            <a:lvl7pPr>
              <a:defRPr sz="3520"/>
            </a:lvl7pPr>
            <a:lvl8pPr>
              <a:defRPr sz="3520"/>
            </a:lvl8pPr>
            <a:lvl9pPr>
              <a:defRPr sz="35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61652" y="9589483"/>
            <a:ext cx="13366627" cy="3996438"/>
          </a:xfrm>
        </p:spPr>
        <p:txBody>
          <a:bodyPr anchor="b"/>
          <a:lstStyle>
            <a:lvl1pPr marL="0" indent="0">
              <a:buNone/>
              <a:defRPr sz="5280" b="1"/>
            </a:lvl1pPr>
            <a:lvl2pPr marL="1005840" indent="0">
              <a:buNone/>
              <a:defRPr sz="4400" b="1"/>
            </a:lvl2pPr>
            <a:lvl3pPr marL="2011680" indent="0">
              <a:buNone/>
              <a:defRPr sz="3960" b="1"/>
            </a:lvl3pPr>
            <a:lvl4pPr marL="3017520" indent="0">
              <a:buNone/>
              <a:defRPr sz="3520" b="1"/>
            </a:lvl4pPr>
            <a:lvl5pPr marL="4023360" indent="0">
              <a:buNone/>
              <a:defRPr sz="3520" b="1"/>
            </a:lvl5pPr>
            <a:lvl6pPr marL="5029200" indent="0">
              <a:buNone/>
              <a:defRPr sz="3520" b="1"/>
            </a:lvl6pPr>
            <a:lvl7pPr marL="6035040" indent="0">
              <a:buNone/>
              <a:defRPr sz="3520" b="1"/>
            </a:lvl7pPr>
            <a:lvl8pPr marL="7040880" indent="0">
              <a:buNone/>
              <a:defRPr sz="3520" b="1"/>
            </a:lvl8pPr>
            <a:lvl9pPr marL="8046720" indent="0">
              <a:buNone/>
              <a:defRPr sz="3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61652" y="13585921"/>
            <a:ext cx="13366627" cy="24682746"/>
          </a:xfrm>
        </p:spPr>
        <p:txBody>
          <a:bodyPr/>
          <a:lstStyle>
            <a:lvl1pPr>
              <a:defRPr sz="5280"/>
            </a:lvl1pPr>
            <a:lvl2pPr>
              <a:defRPr sz="4400"/>
            </a:lvl2pPr>
            <a:lvl3pPr>
              <a:defRPr sz="3960"/>
            </a:lvl3pPr>
            <a:lvl4pPr>
              <a:defRPr sz="3520"/>
            </a:lvl4pPr>
            <a:lvl5pPr>
              <a:defRPr sz="3520"/>
            </a:lvl5pPr>
            <a:lvl6pPr>
              <a:defRPr sz="3520"/>
            </a:lvl6pPr>
            <a:lvl7pPr>
              <a:defRPr sz="3520"/>
            </a:lvl7pPr>
            <a:lvl8pPr>
              <a:defRPr sz="3520"/>
            </a:lvl8pPr>
            <a:lvl9pPr>
              <a:defRPr sz="35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8F9F-2EBE-4F34-B7F5-FD8ACBDD4576}" type="datetimeFigureOut">
              <a:rPr lang="en-AU" smtClean="0"/>
              <a:t>22/03/2018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2AF4-F382-44DE-A9F0-2DEA2707C0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4268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8F9F-2EBE-4F34-B7F5-FD8ACBDD4576}" type="datetimeFigureOut">
              <a:rPr lang="en-AU" smtClean="0"/>
              <a:t>22/03/2018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2AF4-F382-44DE-A9F0-2DEA2707C0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3442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8F9F-2EBE-4F34-B7F5-FD8ACBDD4576}" type="datetimeFigureOut">
              <a:rPr lang="en-AU" smtClean="0"/>
              <a:t>22/03/2018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2AF4-F382-44DE-A9F0-2DEA2707C0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7515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017" y="1705677"/>
            <a:ext cx="9948847" cy="7259047"/>
          </a:xfrm>
        </p:spPr>
        <p:txBody>
          <a:bodyPr anchor="b"/>
          <a:lstStyle>
            <a:lvl1pPr algn="l">
              <a:defRPr sz="44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3116" y="1705693"/>
            <a:ext cx="16905161" cy="36562989"/>
          </a:xfrm>
        </p:spPr>
        <p:txBody>
          <a:bodyPr/>
          <a:lstStyle>
            <a:lvl1pPr>
              <a:defRPr sz="7040"/>
            </a:lvl1pPr>
            <a:lvl2pPr>
              <a:defRPr sz="6160"/>
            </a:lvl2pPr>
            <a:lvl3pPr>
              <a:defRPr sz="528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017" y="8964740"/>
            <a:ext cx="9948847" cy="29303942"/>
          </a:xfrm>
        </p:spPr>
        <p:txBody>
          <a:bodyPr/>
          <a:lstStyle>
            <a:lvl1pPr marL="0" indent="0">
              <a:buNone/>
              <a:defRPr sz="3080"/>
            </a:lvl1pPr>
            <a:lvl2pPr marL="1005840" indent="0">
              <a:buNone/>
              <a:defRPr sz="2640"/>
            </a:lvl2pPr>
            <a:lvl3pPr marL="2011680" indent="0">
              <a:buNone/>
              <a:defRPr sz="2200"/>
            </a:lvl3pPr>
            <a:lvl4pPr marL="3017520" indent="0">
              <a:buNone/>
              <a:defRPr sz="1980"/>
            </a:lvl4pPr>
            <a:lvl5pPr marL="4023360" indent="0">
              <a:buNone/>
              <a:defRPr sz="1980"/>
            </a:lvl5pPr>
            <a:lvl6pPr marL="5029200" indent="0">
              <a:buNone/>
              <a:defRPr sz="1980"/>
            </a:lvl6pPr>
            <a:lvl7pPr marL="6035040" indent="0">
              <a:buNone/>
              <a:defRPr sz="1980"/>
            </a:lvl7pPr>
            <a:lvl8pPr marL="7040880" indent="0">
              <a:buNone/>
              <a:defRPr sz="1980"/>
            </a:lvl8pPr>
            <a:lvl9pPr marL="8046720" indent="0">
              <a:buNone/>
              <a:defRPr sz="19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8F9F-2EBE-4F34-B7F5-FD8ACBDD4576}" type="datetimeFigureOut">
              <a:rPr lang="en-AU" smtClean="0"/>
              <a:t>22/03/2018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2AF4-F382-44DE-A9F0-2DEA2707C0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155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7309" y="29988192"/>
            <a:ext cx="18144173" cy="3540277"/>
          </a:xfrm>
        </p:spPr>
        <p:txBody>
          <a:bodyPr anchor="b"/>
          <a:lstStyle>
            <a:lvl1pPr algn="l">
              <a:defRPr sz="44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27309" y="3827858"/>
            <a:ext cx="18144173" cy="25704165"/>
          </a:xfrm>
        </p:spPr>
        <p:txBody>
          <a:bodyPr/>
          <a:lstStyle>
            <a:lvl1pPr marL="0" indent="0">
              <a:buNone/>
              <a:defRPr sz="7040"/>
            </a:lvl1pPr>
            <a:lvl2pPr marL="1005840" indent="0">
              <a:buNone/>
              <a:defRPr sz="6160"/>
            </a:lvl2pPr>
            <a:lvl3pPr marL="2011680" indent="0">
              <a:buNone/>
              <a:defRPr sz="5280"/>
            </a:lvl3pPr>
            <a:lvl4pPr marL="3017520" indent="0">
              <a:buNone/>
              <a:defRPr sz="4400"/>
            </a:lvl4pPr>
            <a:lvl5pPr marL="4023360" indent="0">
              <a:buNone/>
              <a:defRPr sz="4400"/>
            </a:lvl5pPr>
            <a:lvl6pPr marL="5029200" indent="0">
              <a:buNone/>
              <a:defRPr sz="4400"/>
            </a:lvl6pPr>
            <a:lvl7pPr marL="6035040" indent="0">
              <a:buNone/>
              <a:defRPr sz="4400"/>
            </a:lvl7pPr>
            <a:lvl8pPr marL="7040880" indent="0">
              <a:buNone/>
              <a:defRPr sz="4400"/>
            </a:lvl8pPr>
            <a:lvl9pPr marL="8046720" indent="0">
              <a:buNone/>
              <a:defRPr sz="44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27309" y="33528469"/>
            <a:ext cx="18144173" cy="5027778"/>
          </a:xfrm>
        </p:spPr>
        <p:txBody>
          <a:bodyPr/>
          <a:lstStyle>
            <a:lvl1pPr marL="0" indent="0">
              <a:buNone/>
              <a:defRPr sz="3080"/>
            </a:lvl1pPr>
            <a:lvl2pPr marL="1005840" indent="0">
              <a:buNone/>
              <a:defRPr sz="2640"/>
            </a:lvl2pPr>
            <a:lvl3pPr marL="2011680" indent="0">
              <a:buNone/>
              <a:defRPr sz="2200"/>
            </a:lvl3pPr>
            <a:lvl4pPr marL="3017520" indent="0">
              <a:buNone/>
              <a:defRPr sz="1980"/>
            </a:lvl4pPr>
            <a:lvl5pPr marL="4023360" indent="0">
              <a:buNone/>
              <a:defRPr sz="1980"/>
            </a:lvl5pPr>
            <a:lvl6pPr marL="5029200" indent="0">
              <a:buNone/>
              <a:defRPr sz="1980"/>
            </a:lvl6pPr>
            <a:lvl7pPr marL="6035040" indent="0">
              <a:buNone/>
              <a:defRPr sz="1980"/>
            </a:lvl7pPr>
            <a:lvl8pPr marL="7040880" indent="0">
              <a:buNone/>
              <a:defRPr sz="1980"/>
            </a:lvl8pPr>
            <a:lvl9pPr marL="8046720" indent="0">
              <a:buNone/>
              <a:defRPr sz="19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8F9F-2EBE-4F34-B7F5-FD8ACBDD4576}" type="datetimeFigureOut">
              <a:rPr lang="en-AU" smtClean="0"/>
              <a:t>22/03/2018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2AF4-F382-44DE-A9F0-2DEA2707C0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0643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2015" y="1715599"/>
            <a:ext cx="27216259" cy="71400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015" y="9996080"/>
            <a:ext cx="27216259" cy="28272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2015" y="39706607"/>
            <a:ext cx="7056067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D8F9F-2EBE-4F34-B7F5-FD8ACBDD4576}" type="datetimeFigureOut">
              <a:rPr lang="en-AU" smtClean="0"/>
              <a:t>22/03/2018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32099" y="39706607"/>
            <a:ext cx="9576091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72207" y="39706607"/>
            <a:ext cx="7056067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22AF4-F382-44DE-A9F0-2DEA2707C0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464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11680" rtl="0" eaLnBrk="1" latinLnBrk="0" hangingPunct="1">
        <a:spcBef>
          <a:spcPct val="0"/>
        </a:spcBef>
        <a:buNone/>
        <a:defRPr sz="96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4380" indent="-754380" algn="l" defTabSz="2011680" rtl="0" eaLnBrk="1" latinLnBrk="0" hangingPunct="1">
        <a:spcBef>
          <a:spcPct val="20000"/>
        </a:spcBef>
        <a:buFont typeface="Arial" pitchFamily="34" charset="0"/>
        <a:buChar char="•"/>
        <a:defRPr sz="7040" kern="1200">
          <a:solidFill>
            <a:schemeClr val="tx1"/>
          </a:solidFill>
          <a:latin typeface="+mn-lt"/>
          <a:ea typeface="+mn-ea"/>
          <a:cs typeface="+mn-cs"/>
        </a:defRPr>
      </a:lvl1pPr>
      <a:lvl2pPr marL="1634490" indent="-628650" algn="l" defTabSz="2011680" rtl="0" eaLnBrk="1" latinLnBrk="0" hangingPunct="1">
        <a:spcBef>
          <a:spcPct val="20000"/>
        </a:spcBef>
        <a:buFont typeface="Arial" pitchFamily="34" charset="0"/>
        <a:buChar char="–"/>
        <a:defRPr sz="6160" kern="1200">
          <a:solidFill>
            <a:schemeClr val="tx1"/>
          </a:solidFill>
          <a:latin typeface="+mn-lt"/>
          <a:ea typeface="+mn-ea"/>
          <a:cs typeface="+mn-cs"/>
        </a:defRPr>
      </a:lvl2pPr>
      <a:lvl3pPr marL="2514600" indent="-502920" algn="l" defTabSz="2011680" rtl="0" eaLnBrk="1" latinLnBrk="0" hangingPunct="1">
        <a:spcBef>
          <a:spcPct val="20000"/>
        </a:spcBef>
        <a:buFont typeface="Arial" pitchFamily="34" charset="0"/>
        <a:buChar char="•"/>
        <a:defRPr sz="5280" kern="1200">
          <a:solidFill>
            <a:schemeClr val="tx1"/>
          </a:solidFill>
          <a:latin typeface="+mn-lt"/>
          <a:ea typeface="+mn-ea"/>
          <a:cs typeface="+mn-cs"/>
        </a:defRPr>
      </a:lvl3pPr>
      <a:lvl4pPr marL="3520440" indent="-502920" algn="l" defTabSz="2011680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4pPr>
      <a:lvl5pPr marL="4526280" indent="-502920" algn="l" defTabSz="2011680" rtl="0" eaLnBrk="1" latinLnBrk="0" hangingPunct="1">
        <a:spcBef>
          <a:spcPct val="20000"/>
        </a:spcBef>
        <a:buFont typeface="Arial" pitchFamily="34" charset="0"/>
        <a:buChar char="»"/>
        <a:defRPr sz="4400" kern="1200">
          <a:solidFill>
            <a:schemeClr val="tx1"/>
          </a:solidFill>
          <a:latin typeface="+mn-lt"/>
          <a:ea typeface="+mn-ea"/>
          <a:cs typeface="+mn-cs"/>
        </a:defRPr>
      </a:lvl5pPr>
      <a:lvl6pPr marL="5532120" indent="-502920" algn="l" defTabSz="2011680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6pPr>
      <a:lvl7pPr marL="6537960" indent="-502920" algn="l" defTabSz="2011680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7pPr>
      <a:lvl8pPr marL="7543800" indent="-502920" algn="l" defTabSz="2011680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8pPr>
      <a:lvl9pPr marL="8549640" indent="-502920" algn="l" defTabSz="2011680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1pPr>
      <a:lvl2pPr marL="100584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2pPr>
      <a:lvl3pPr marL="201168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3pPr>
      <a:lvl4pPr marL="301752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4pPr>
      <a:lvl5pPr marL="402336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6pPr>
      <a:lvl7pPr marL="603504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7pPr>
      <a:lvl8pPr marL="704088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8pPr>
      <a:lvl9pPr marL="804672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7" name="Picture 2" descr="C:\Documents and Settings\Stuart\My Documents\My Pictures\Stu\Boolcoomatta\Landscape\Plains\Sm_BOOL_skyandplainsDomeRockPad_060100_(C)BH_WL_444.jpg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427" b="82222"/>
          <a:stretch>
            <a:fillRect/>
          </a:stretch>
        </p:blipFill>
        <p:spPr bwMode="auto">
          <a:xfrm>
            <a:off x="0" y="0"/>
            <a:ext cx="30240288" cy="7616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512015" y="238001"/>
            <a:ext cx="27216259" cy="7140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1" tIns="45711" rIns="91421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72045" y="9724927"/>
            <a:ext cx="24711988" cy="264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1" tIns="45711" rIns="91421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9813" name="Rectangle 5"/>
          <p:cNvSpPr>
            <a:spLocks noChangeArrowheads="1"/>
          </p:cNvSpPr>
          <p:nvPr userDrawn="1"/>
        </p:nvSpPr>
        <p:spPr bwMode="auto">
          <a:xfrm>
            <a:off x="10836106" y="1428009"/>
            <a:ext cx="18396175" cy="4760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01126" tIns="100564" rIns="201126" bIns="100564" anchor="ctr"/>
          <a:lstStyle/>
          <a:p>
            <a:pPr defTabSz="2011266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800" b="1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365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8800" b="1">
          <a:solidFill>
            <a:schemeClr val="bg1"/>
          </a:solidFill>
          <a:latin typeface="Century Gothic" pitchFamily="34" charset="0"/>
          <a:ea typeface="+mj-ea"/>
          <a:cs typeface="Calibri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8800" b="1">
          <a:solidFill>
            <a:schemeClr val="tx1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8800" b="1">
          <a:solidFill>
            <a:schemeClr val="tx1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8800" b="1">
          <a:solidFill>
            <a:schemeClr val="tx1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8800" b="1">
          <a:solidFill>
            <a:schemeClr val="tx1"/>
          </a:solidFill>
          <a:latin typeface="Garamond" pitchFamily="18" charset="0"/>
        </a:defRPr>
      </a:lvl5pPr>
      <a:lvl6pPr marL="1005633" algn="l" rtl="0" fontAlgn="base">
        <a:spcBef>
          <a:spcPct val="0"/>
        </a:spcBef>
        <a:spcAft>
          <a:spcPct val="0"/>
        </a:spcAft>
        <a:defRPr sz="8800" b="1">
          <a:solidFill>
            <a:schemeClr val="tx1"/>
          </a:solidFill>
          <a:latin typeface="Garamond" pitchFamily="18" charset="0"/>
        </a:defRPr>
      </a:lvl6pPr>
      <a:lvl7pPr marL="2011266" algn="l" rtl="0" fontAlgn="base">
        <a:spcBef>
          <a:spcPct val="0"/>
        </a:spcBef>
        <a:spcAft>
          <a:spcPct val="0"/>
        </a:spcAft>
        <a:defRPr sz="8800" b="1">
          <a:solidFill>
            <a:schemeClr val="tx1"/>
          </a:solidFill>
          <a:latin typeface="Garamond" pitchFamily="18" charset="0"/>
        </a:defRPr>
      </a:lvl7pPr>
      <a:lvl8pPr marL="3016904" algn="l" rtl="0" fontAlgn="base">
        <a:spcBef>
          <a:spcPct val="0"/>
        </a:spcBef>
        <a:spcAft>
          <a:spcPct val="0"/>
        </a:spcAft>
        <a:defRPr sz="8800" b="1">
          <a:solidFill>
            <a:schemeClr val="tx1"/>
          </a:solidFill>
          <a:latin typeface="Garamond" pitchFamily="18" charset="0"/>
        </a:defRPr>
      </a:lvl8pPr>
      <a:lvl9pPr marL="4022537" algn="l" rtl="0" fontAlgn="base">
        <a:spcBef>
          <a:spcPct val="0"/>
        </a:spcBef>
        <a:spcAft>
          <a:spcPct val="0"/>
        </a:spcAft>
        <a:defRPr sz="8800" b="1">
          <a:solidFill>
            <a:schemeClr val="tx1"/>
          </a:solidFill>
          <a:latin typeface="Garamond" pitchFamily="18" charset="0"/>
        </a:defRPr>
      </a:lvl9pPr>
    </p:titleStyle>
    <p:bodyStyle>
      <a:lvl1pPr marL="754226" indent="-754226" algn="l" rtl="0" eaLnBrk="0" fontAlgn="base" hangingPunct="0">
        <a:spcBef>
          <a:spcPct val="20000"/>
        </a:spcBef>
        <a:spcAft>
          <a:spcPct val="0"/>
        </a:spcAft>
        <a:buChar char="•"/>
        <a:defRPr sz="528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1634156" indent="-628522" algn="l" rtl="0" eaLnBrk="0" fontAlgn="base" hangingPunct="0">
        <a:spcBef>
          <a:spcPct val="20000"/>
        </a:spcBef>
        <a:spcAft>
          <a:spcPct val="0"/>
        </a:spcAft>
        <a:buChar char="–"/>
        <a:defRPr sz="528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2514083" indent="-502814" algn="l" rtl="0" eaLnBrk="0" fontAlgn="base" hangingPunct="0">
        <a:spcBef>
          <a:spcPct val="20000"/>
        </a:spcBef>
        <a:spcAft>
          <a:spcPct val="0"/>
        </a:spcAft>
        <a:buChar char="•"/>
        <a:defRPr sz="5280"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3519718" indent="-502814" algn="l" rtl="0" eaLnBrk="0" fontAlgn="base" hangingPunct="0">
        <a:spcBef>
          <a:spcPct val="20000"/>
        </a:spcBef>
        <a:spcAft>
          <a:spcPct val="0"/>
        </a:spcAft>
        <a:buChar char="–"/>
        <a:defRPr sz="528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4525356" indent="-502814" algn="l" rtl="0" eaLnBrk="0" fontAlgn="base" hangingPunct="0">
        <a:spcBef>
          <a:spcPct val="20000"/>
        </a:spcBef>
        <a:spcAft>
          <a:spcPct val="0"/>
        </a:spcAft>
        <a:buChar char="»"/>
        <a:defRPr sz="528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5530991" indent="-502814" algn="l" rtl="0" fontAlgn="base">
        <a:spcBef>
          <a:spcPct val="20000"/>
        </a:spcBef>
        <a:spcAft>
          <a:spcPct val="0"/>
        </a:spcAft>
        <a:buChar char="»"/>
        <a:defRPr sz="5280">
          <a:solidFill>
            <a:schemeClr val="tx1"/>
          </a:solidFill>
          <a:latin typeface="+mn-lt"/>
        </a:defRPr>
      </a:lvl6pPr>
      <a:lvl7pPr marL="6536622" indent="-502814" algn="l" rtl="0" fontAlgn="base">
        <a:spcBef>
          <a:spcPct val="20000"/>
        </a:spcBef>
        <a:spcAft>
          <a:spcPct val="0"/>
        </a:spcAft>
        <a:buChar char="»"/>
        <a:defRPr sz="5280">
          <a:solidFill>
            <a:schemeClr val="tx1"/>
          </a:solidFill>
          <a:latin typeface="+mn-lt"/>
        </a:defRPr>
      </a:lvl7pPr>
      <a:lvl8pPr marL="7542258" indent="-502814" algn="l" rtl="0" fontAlgn="base">
        <a:spcBef>
          <a:spcPct val="20000"/>
        </a:spcBef>
        <a:spcAft>
          <a:spcPct val="0"/>
        </a:spcAft>
        <a:buChar char="»"/>
        <a:defRPr sz="5280">
          <a:solidFill>
            <a:schemeClr val="tx1"/>
          </a:solidFill>
          <a:latin typeface="+mn-lt"/>
        </a:defRPr>
      </a:lvl8pPr>
      <a:lvl9pPr marL="8547889" indent="-502814" algn="l" rtl="0" fontAlgn="base">
        <a:spcBef>
          <a:spcPct val="20000"/>
        </a:spcBef>
        <a:spcAft>
          <a:spcPct val="0"/>
        </a:spcAft>
        <a:buChar char="»"/>
        <a:defRPr sz="528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2011266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1pPr>
      <a:lvl2pPr marL="1005633" algn="l" defTabSz="2011266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2pPr>
      <a:lvl3pPr marL="2011266" algn="l" defTabSz="2011266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3pPr>
      <a:lvl4pPr marL="3016904" algn="l" defTabSz="2011266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4pPr>
      <a:lvl5pPr marL="4022537" algn="l" defTabSz="2011266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5pPr>
      <a:lvl6pPr marL="5028170" algn="l" defTabSz="2011266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6pPr>
      <a:lvl7pPr marL="6033808" algn="l" defTabSz="2011266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7pPr>
      <a:lvl8pPr marL="7039437" algn="l" defTabSz="2011266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8pPr>
      <a:lvl9pPr marL="8045074" algn="l" defTabSz="2011266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6530063" y="35915658"/>
            <a:ext cx="7554110" cy="20852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391"/>
          </a:p>
        </p:txBody>
      </p:sp>
      <p:sp>
        <p:nvSpPr>
          <p:cNvPr id="188" name="Rectangle 187"/>
          <p:cNvSpPr/>
          <p:nvPr/>
        </p:nvSpPr>
        <p:spPr>
          <a:xfrm>
            <a:off x="6525865" y="33729323"/>
            <a:ext cx="7559122" cy="21770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391"/>
          </a:p>
        </p:txBody>
      </p:sp>
      <p:sp>
        <p:nvSpPr>
          <p:cNvPr id="186" name="Rectangle 185"/>
          <p:cNvSpPr/>
          <p:nvPr/>
        </p:nvSpPr>
        <p:spPr>
          <a:xfrm>
            <a:off x="6535044" y="25034889"/>
            <a:ext cx="7563575" cy="86642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391"/>
          </a:p>
        </p:txBody>
      </p:sp>
      <p:sp>
        <p:nvSpPr>
          <p:cNvPr id="185" name="Rectangle 184"/>
          <p:cNvSpPr/>
          <p:nvPr/>
        </p:nvSpPr>
        <p:spPr>
          <a:xfrm>
            <a:off x="6554314" y="15399175"/>
            <a:ext cx="7559122" cy="960948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391"/>
          </a:p>
        </p:txBody>
      </p:sp>
      <p:sp>
        <p:nvSpPr>
          <p:cNvPr id="184" name="Rectangle 183"/>
          <p:cNvSpPr/>
          <p:nvPr/>
        </p:nvSpPr>
        <p:spPr>
          <a:xfrm>
            <a:off x="6519130" y="727068"/>
            <a:ext cx="7554109" cy="146061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391"/>
          </a:p>
        </p:txBody>
      </p:sp>
      <p:sp>
        <p:nvSpPr>
          <p:cNvPr id="108" name="Rounded Rectangle 107"/>
          <p:cNvSpPr/>
          <p:nvPr/>
        </p:nvSpPr>
        <p:spPr>
          <a:xfrm>
            <a:off x="5025096" y="9668086"/>
            <a:ext cx="19815655" cy="3551231"/>
          </a:xfrm>
          <a:prstGeom prst="roundRect">
            <a:avLst/>
          </a:prstGeom>
          <a:noFill/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 sz="8712" dirty="0"/>
          </a:p>
        </p:txBody>
      </p:sp>
      <p:sp>
        <p:nvSpPr>
          <p:cNvPr id="106" name="Rounded Rectangle 105"/>
          <p:cNvSpPr/>
          <p:nvPr/>
        </p:nvSpPr>
        <p:spPr>
          <a:xfrm>
            <a:off x="5057705" y="5947148"/>
            <a:ext cx="19750434" cy="3301005"/>
          </a:xfrm>
          <a:prstGeom prst="roundRect">
            <a:avLst/>
          </a:prstGeom>
          <a:noFill/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 sz="8712"/>
          </a:p>
        </p:txBody>
      </p:sp>
      <p:sp>
        <p:nvSpPr>
          <p:cNvPr id="38" name="Rounded Rectangle 37"/>
          <p:cNvSpPr/>
          <p:nvPr/>
        </p:nvSpPr>
        <p:spPr>
          <a:xfrm>
            <a:off x="5057707" y="2059552"/>
            <a:ext cx="19783045" cy="956707"/>
          </a:xfrm>
          <a:prstGeom prst="roundRect">
            <a:avLst/>
          </a:prstGeom>
          <a:noFill/>
          <a:ln w="1905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8712"/>
          </a:p>
        </p:txBody>
      </p:sp>
      <p:sp>
        <p:nvSpPr>
          <p:cNvPr id="17" name="Rounded Rectangle 16"/>
          <p:cNvSpPr/>
          <p:nvPr/>
        </p:nvSpPr>
        <p:spPr>
          <a:xfrm>
            <a:off x="5058216" y="681833"/>
            <a:ext cx="19782536" cy="8902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8712"/>
          </a:p>
        </p:txBody>
      </p:sp>
      <p:sp>
        <p:nvSpPr>
          <p:cNvPr id="3" name="TextBox 2"/>
          <p:cNvSpPr txBox="1"/>
          <p:nvPr/>
        </p:nvSpPr>
        <p:spPr>
          <a:xfrm>
            <a:off x="7212759" y="3628240"/>
            <a:ext cx="18389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400" b="1" dirty="0"/>
              <a:t>VISION</a:t>
            </a:r>
            <a:endParaRPr lang="en-AU" sz="8712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830579" y="4552603"/>
            <a:ext cx="17018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400" b="1" dirty="0"/>
              <a:t>SCOPE</a:t>
            </a:r>
            <a:endParaRPr lang="en-AU" sz="8712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908725" y="5967954"/>
            <a:ext cx="27356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400" b="1" dirty="0"/>
              <a:t>TARGETS</a:t>
            </a:r>
            <a:endParaRPr lang="en-AU" sz="8712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1296427" y="7357224"/>
            <a:ext cx="1562479" cy="464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ATTRIBUTE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1329146" y="7936286"/>
            <a:ext cx="1568699" cy="464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INDICATOR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9533517" y="7644995"/>
            <a:ext cx="1158907" cy="464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HEALTH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120179" y="7477529"/>
            <a:ext cx="4044907" cy="83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Tells us how healthy the target is / helps prioritise Targets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4224692" y="3628238"/>
            <a:ext cx="3514408" cy="83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Sets the overall statement of success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105684" y="725820"/>
            <a:ext cx="25256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5400" dirty="0"/>
              <a:t>OS Step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158069" y="2115375"/>
            <a:ext cx="375615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400" b="1" dirty="0"/>
              <a:t>PRE-PLANNING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4234832" y="2068309"/>
            <a:ext cx="3549608" cy="83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Creates the project team and sets the process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365397" y="730942"/>
            <a:ext cx="17861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5400" dirty="0"/>
              <a:t>Focus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4079898" y="681833"/>
            <a:ext cx="37721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5400" dirty="0"/>
              <a:t>What it does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5058215" y="3607283"/>
            <a:ext cx="19747651" cy="1873421"/>
          </a:xfrm>
          <a:prstGeom prst="roundRect">
            <a:avLst/>
          </a:prstGeom>
          <a:noFill/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 sz="8712"/>
          </a:p>
        </p:txBody>
      </p:sp>
      <p:sp>
        <p:nvSpPr>
          <p:cNvPr id="44" name="TextBox 43"/>
          <p:cNvSpPr txBox="1"/>
          <p:nvPr/>
        </p:nvSpPr>
        <p:spPr>
          <a:xfrm>
            <a:off x="5058216" y="2254508"/>
            <a:ext cx="19791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Step 1A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118062" y="4276212"/>
            <a:ext cx="1979102" cy="46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20" dirty="0"/>
              <a:t>Step 1B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4089684" y="6109377"/>
            <a:ext cx="3738522" cy="83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Identify specific assets that make the Vision real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133075" y="7139996"/>
            <a:ext cx="1979102" cy="46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20" dirty="0"/>
              <a:t>Step 1B</a:t>
            </a:r>
          </a:p>
        </p:txBody>
      </p:sp>
      <p:sp>
        <p:nvSpPr>
          <p:cNvPr id="78" name="Left Brace 77"/>
          <p:cNvSpPr/>
          <p:nvPr/>
        </p:nvSpPr>
        <p:spPr>
          <a:xfrm>
            <a:off x="11131772" y="7357222"/>
            <a:ext cx="329305" cy="115460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 sz="8712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80" name="Elbow Connector 79"/>
          <p:cNvCxnSpPr>
            <a:stCxn id="47" idx="1"/>
          </p:cNvCxnSpPr>
          <p:nvPr/>
        </p:nvCxnSpPr>
        <p:spPr>
          <a:xfrm rot="10800000">
            <a:off x="8368561" y="6683297"/>
            <a:ext cx="1164957" cy="1194071"/>
          </a:xfrm>
          <a:prstGeom prst="bentConnector2">
            <a:avLst/>
          </a:prstGeom>
          <a:ln w="95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11322867" y="10846548"/>
            <a:ext cx="1356462" cy="464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SEVERITY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11310466" y="10067143"/>
            <a:ext cx="1007455" cy="464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SCOPE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9586403" y="10224064"/>
            <a:ext cx="1574662" cy="464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PROBLEMS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14117926" y="10019681"/>
            <a:ext cx="3391190" cy="83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Ranks Threats to identify biggest impact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5092789" y="11170506"/>
            <a:ext cx="1979102" cy="46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20" dirty="0"/>
              <a:t>Step 1C</a:t>
            </a:r>
          </a:p>
        </p:txBody>
      </p:sp>
      <p:sp>
        <p:nvSpPr>
          <p:cNvPr id="117" name="Left Brace 116"/>
          <p:cNvSpPr/>
          <p:nvPr/>
        </p:nvSpPr>
        <p:spPr>
          <a:xfrm>
            <a:off x="11184663" y="9936291"/>
            <a:ext cx="276415" cy="226156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 sz="8712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1528856" y="700059"/>
            <a:ext cx="25359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5400" dirty="0"/>
              <a:t>Leads to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0861099" y="2047669"/>
            <a:ext cx="4196149" cy="83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Identify team members / partners/ timeline / budget </a:t>
            </a:r>
            <a:r>
              <a:rPr lang="en-AU" sz="242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etc</a:t>
            </a:r>
            <a:endParaRPr lang="en-AU" sz="24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1326342" y="3922193"/>
            <a:ext cx="3514408" cy="1209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7190" indent="-377190">
              <a:buFont typeface="Arial" pitchFamily="34" charset="0"/>
              <a:buChar char="•"/>
            </a:pPr>
            <a:r>
              <a:rPr lang="en-AU" sz="2420" b="1" u="sng" dirty="0"/>
              <a:t>Vision</a:t>
            </a:r>
          </a:p>
          <a:p>
            <a:pPr marL="377190" indent="-377190">
              <a:buFont typeface="Arial" pitchFamily="34" charset="0"/>
              <a:buChar char="•"/>
            </a:pPr>
            <a:endParaRPr lang="en-AU" sz="2420" b="1" u="sng" dirty="0"/>
          </a:p>
          <a:p>
            <a:pPr marL="377190" indent="-377190">
              <a:buFont typeface="Arial" pitchFamily="34" charset="0"/>
              <a:buChar char="•"/>
            </a:pPr>
            <a:r>
              <a:rPr lang="en-AU" sz="2420" b="1" u="sng" dirty="0"/>
              <a:t>Scope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1348978" y="6086945"/>
            <a:ext cx="3514408" cy="83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7190" indent="-377190">
              <a:buFont typeface="Arial" pitchFamily="34" charset="0"/>
              <a:buChar char="•"/>
            </a:pPr>
            <a:r>
              <a:rPr lang="en-AU" sz="2420" b="1" u="sng" dirty="0"/>
              <a:t>Targets</a:t>
            </a:r>
          </a:p>
          <a:p>
            <a:pPr marL="377190" indent="-377190">
              <a:buFont typeface="Arial" pitchFamily="34" charset="0"/>
              <a:buChar char="•"/>
            </a:pPr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Health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21382594" y="7069095"/>
            <a:ext cx="3608733" cy="158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7190" indent="-377190">
              <a:buFont typeface="Arial" pitchFamily="34" charset="0"/>
              <a:buChar char="•"/>
            </a:pPr>
            <a:r>
              <a:rPr lang="en-AU" sz="2420" b="1" u="sng" dirty="0"/>
              <a:t>Target Health Summary</a:t>
            </a:r>
          </a:p>
          <a:p>
            <a:pPr marL="377190" indent="-377190">
              <a:buFont typeface="Arial" pitchFamily="34" charset="0"/>
              <a:buChar char="•"/>
            </a:pPr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Threats </a:t>
            </a:r>
          </a:p>
          <a:p>
            <a:pPr marL="377190" indent="-377190">
              <a:buFont typeface="Arial" pitchFamily="34" charset="0"/>
              <a:buChar char="•"/>
            </a:pPr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Goals</a:t>
            </a:r>
          </a:p>
          <a:p>
            <a:pPr marL="377190" indent="-377190">
              <a:buFont typeface="Arial" pitchFamily="34" charset="0"/>
              <a:buChar char="•"/>
            </a:pPr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Monitoring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21291456" y="10139932"/>
            <a:ext cx="3514408" cy="46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7190" indent="-377190">
              <a:buFont typeface="Arial" pitchFamily="34" charset="0"/>
              <a:buChar char="•"/>
            </a:pPr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Causes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11382034" y="11543057"/>
            <a:ext cx="2222788" cy="464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IRREVERSIBILITY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9586407" y="11476328"/>
            <a:ext cx="1157817" cy="464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CAUSES</a:t>
            </a:r>
          </a:p>
        </p:txBody>
      </p:sp>
      <p:sp>
        <p:nvSpPr>
          <p:cNvPr id="134" name="Left Brace 133"/>
          <p:cNvSpPr/>
          <p:nvPr/>
        </p:nvSpPr>
        <p:spPr>
          <a:xfrm>
            <a:off x="9257099" y="10400962"/>
            <a:ext cx="329305" cy="165442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 sz="8712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36" name="Elbow Connector 135"/>
          <p:cNvCxnSpPr>
            <a:endCxn id="134" idx="1"/>
          </p:cNvCxnSpPr>
          <p:nvPr/>
        </p:nvCxnSpPr>
        <p:spPr>
          <a:xfrm rot="5400000" flipH="1" flipV="1">
            <a:off x="8347663" y="11433724"/>
            <a:ext cx="1114984" cy="703894"/>
          </a:xfrm>
          <a:prstGeom prst="bentConnector2">
            <a:avLst/>
          </a:prstGeom>
          <a:ln w="1905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urved Connector 139"/>
          <p:cNvCxnSpPr>
            <a:stCxn id="14" idx="3"/>
            <a:endCxn id="112" idx="0"/>
          </p:cNvCxnSpPr>
          <p:nvPr/>
        </p:nvCxnSpPr>
        <p:spPr>
          <a:xfrm flipH="1">
            <a:off x="10373735" y="7589595"/>
            <a:ext cx="2485171" cy="2634468"/>
          </a:xfrm>
          <a:prstGeom prst="curvedConnector4">
            <a:avLst>
              <a:gd name="adj1" fmla="val -9199"/>
              <a:gd name="adj2" fmla="val 54410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>
            <a:off x="10053678" y="10656503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+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14117926" y="11173724"/>
            <a:ext cx="3391190" cy="83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Ranks Threats to identify biggest Threat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21346406" y="11334162"/>
            <a:ext cx="3514408" cy="46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7190" indent="-377190">
              <a:buFont typeface="Arial" pitchFamily="34" charset="0"/>
              <a:buChar char="•"/>
            </a:pPr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Threats</a:t>
            </a:r>
          </a:p>
        </p:txBody>
      </p:sp>
      <p:cxnSp>
        <p:nvCxnSpPr>
          <p:cNvPr id="152" name="Elbow Connector 151"/>
          <p:cNvCxnSpPr/>
          <p:nvPr/>
        </p:nvCxnSpPr>
        <p:spPr>
          <a:xfrm rot="16200000" flipH="1">
            <a:off x="9853246" y="6822646"/>
            <a:ext cx="1249466" cy="345105"/>
          </a:xfrm>
          <a:prstGeom prst="bentConnector3">
            <a:avLst>
              <a:gd name="adj1" fmla="val -1583"/>
            </a:avLst>
          </a:prstGeom>
          <a:ln w="95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/>
          <p:cNvSpPr txBox="1"/>
          <p:nvPr/>
        </p:nvSpPr>
        <p:spPr>
          <a:xfrm>
            <a:off x="7991827" y="12280392"/>
            <a:ext cx="26976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400" b="1" dirty="0"/>
              <a:t>THREATS</a:t>
            </a:r>
            <a:endParaRPr lang="en-AU" sz="8712" b="1" dirty="0"/>
          </a:p>
        </p:txBody>
      </p:sp>
      <p:sp>
        <p:nvSpPr>
          <p:cNvPr id="164" name="TextBox 163"/>
          <p:cNvSpPr txBox="1"/>
          <p:nvPr/>
        </p:nvSpPr>
        <p:spPr>
          <a:xfrm>
            <a:off x="21346406" y="12278067"/>
            <a:ext cx="3514408" cy="83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7190" indent="-377190">
              <a:buFont typeface="Arial" pitchFamily="34" charset="0"/>
              <a:buChar char="•"/>
            </a:pPr>
            <a:r>
              <a:rPr lang="en-AU" sz="2420" b="1" u="sng" dirty="0"/>
              <a:t>Threat Summary</a:t>
            </a:r>
          </a:p>
          <a:p>
            <a:pPr marL="377190" indent="-377190">
              <a:buFont typeface="Arial" pitchFamily="34" charset="0"/>
              <a:buChar char="•"/>
            </a:pPr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Threat Goals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14117926" y="12271370"/>
            <a:ext cx="3738522" cy="83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Prioritise Threats that stop Target health</a:t>
            </a:r>
          </a:p>
        </p:txBody>
      </p:sp>
      <p:sp>
        <p:nvSpPr>
          <p:cNvPr id="171" name="Rounded Rectangle 170"/>
          <p:cNvSpPr/>
          <p:nvPr/>
        </p:nvSpPr>
        <p:spPr>
          <a:xfrm>
            <a:off x="5025096" y="13782309"/>
            <a:ext cx="19815655" cy="1329119"/>
          </a:xfrm>
          <a:prstGeom prst="roundRect">
            <a:avLst/>
          </a:prstGeom>
          <a:noFill/>
          <a:ln w="1905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8712"/>
          </a:p>
        </p:txBody>
      </p:sp>
      <p:sp>
        <p:nvSpPr>
          <p:cNvPr id="172" name="TextBox 171"/>
          <p:cNvSpPr txBox="1"/>
          <p:nvPr/>
        </p:nvSpPr>
        <p:spPr>
          <a:xfrm>
            <a:off x="7087704" y="14028179"/>
            <a:ext cx="505452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400" b="1" dirty="0"/>
              <a:t>SITUATION ANALYSIS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14205689" y="13791062"/>
            <a:ext cx="5378951" cy="1209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Helps look at the context of threats for identifying best points of intervention, thus sets up for STRATEGIES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5057705" y="14187506"/>
            <a:ext cx="1979102" cy="46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20" dirty="0"/>
              <a:t>Step 1D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21326344" y="13972890"/>
            <a:ext cx="3549608" cy="83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7190" indent="-377190">
              <a:buFont typeface="Arial" pitchFamily="34" charset="0"/>
              <a:buChar char="•"/>
            </a:pPr>
            <a:r>
              <a:rPr lang="en-AU" sz="2420" b="1" u="sng" dirty="0"/>
              <a:t>Situation Diagram</a:t>
            </a:r>
          </a:p>
          <a:p>
            <a:pPr marL="377190" indent="-377190">
              <a:buFont typeface="Arial" pitchFamily="34" charset="0"/>
              <a:buChar char="•"/>
            </a:pPr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Strategies</a:t>
            </a:r>
          </a:p>
        </p:txBody>
      </p:sp>
      <p:cxnSp>
        <p:nvCxnSpPr>
          <p:cNvPr id="187" name="Elbow Connector 186"/>
          <p:cNvCxnSpPr>
            <a:endCxn id="4" idx="1"/>
          </p:cNvCxnSpPr>
          <p:nvPr/>
        </p:nvCxnSpPr>
        <p:spPr>
          <a:xfrm rot="16200000" flipH="1">
            <a:off x="7441461" y="4548206"/>
            <a:ext cx="434952" cy="343284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Elbow Connector 188"/>
          <p:cNvCxnSpPr>
            <a:endCxn id="5" idx="1"/>
          </p:cNvCxnSpPr>
          <p:nvPr/>
        </p:nvCxnSpPr>
        <p:spPr>
          <a:xfrm rot="16200000" flipH="1">
            <a:off x="6786234" y="5230182"/>
            <a:ext cx="1823553" cy="421430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Arrow Connector 191"/>
          <p:cNvCxnSpPr/>
          <p:nvPr/>
        </p:nvCxnSpPr>
        <p:spPr>
          <a:xfrm>
            <a:off x="8553204" y="13138752"/>
            <a:ext cx="0" cy="88943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stCxn id="5" idx="3"/>
            <a:endCxn id="4" idx="3"/>
          </p:cNvCxnSpPr>
          <p:nvPr/>
        </p:nvCxnSpPr>
        <p:spPr>
          <a:xfrm flipH="1" flipV="1">
            <a:off x="9532392" y="4937324"/>
            <a:ext cx="1111938" cy="1415351"/>
          </a:xfrm>
          <a:prstGeom prst="bentConnector3">
            <a:avLst>
              <a:gd name="adj1" fmla="val -20559"/>
            </a:avLst>
          </a:prstGeom>
          <a:ln w="95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4202736" y="4549939"/>
            <a:ext cx="3514408" cy="83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Says where you are planning for</a:t>
            </a:r>
          </a:p>
        </p:txBody>
      </p:sp>
      <p:grpSp>
        <p:nvGrpSpPr>
          <p:cNvPr id="69" name="Group 68"/>
          <p:cNvGrpSpPr/>
          <p:nvPr/>
        </p:nvGrpSpPr>
        <p:grpSpPr>
          <a:xfrm>
            <a:off x="5061300" y="15333268"/>
            <a:ext cx="19886458" cy="1485567"/>
            <a:chOff x="65991" y="548260"/>
            <a:chExt cx="9039299" cy="675258"/>
          </a:xfrm>
        </p:grpSpPr>
        <p:sp>
          <p:nvSpPr>
            <p:cNvPr id="70" name="Rounded Rectangle 69"/>
            <p:cNvSpPr/>
            <p:nvPr/>
          </p:nvSpPr>
          <p:spPr>
            <a:xfrm>
              <a:off x="65991" y="548260"/>
              <a:ext cx="8980588" cy="675258"/>
            </a:xfrm>
            <a:prstGeom prst="round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8712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896433" y="687067"/>
              <a:ext cx="801793" cy="349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4400" b="1" dirty="0"/>
                <a:t>GOALS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4237480" y="604978"/>
              <a:ext cx="2430029" cy="5498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42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Develop SMART statements of improved health (Goal) / reduced threats (Objective)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95860" y="724307"/>
              <a:ext cx="899592" cy="211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420" dirty="0"/>
                <a:t>Step 2A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7491832" y="670447"/>
              <a:ext cx="1613458" cy="3805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77190" indent="-377190">
                <a:buFont typeface="Arial" pitchFamily="34" charset="0"/>
                <a:buChar char="•"/>
              </a:pPr>
              <a:r>
                <a:rPr lang="en-AU" sz="2420" b="1" u="sng" dirty="0"/>
                <a:t>Goals / Objectives</a:t>
              </a:r>
            </a:p>
            <a:p>
              <a:pPr marL="377190" indent="-377190">
                <a:buFont typeface="Arial" pitchFamily="34" charset="0"/>
                <a:buChar char="•"/>
              </a:pPr>
              <a:r>
                <a:rPr lang="en-AU" sz="242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Strategies</a:t>
              </a: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4982758" y="22612668"/>
            <a:ext cx="19893579" cy="1910368"/>
            <a:chOff x="42856" y="5832732"/>
            <a:chExt cx="9042536" cy="868349"/>
          </a:xfrm>
        </p:grpSpPr>
        <p:sp>
          <p:nvSpPr>
            <p:cNvPr id="83" name="Rounded Rectangle 82"/>
            <p:cNvSpPr/>
            <p:nvPr/>
          </p:nvSpPr>
          <p:spPr>
            <a:xfrm>
              <a:off x="42856" y="5832732"/>
              <a:ext cx="9042536" cy="868349"/>
            </a:xfrm>
            <a:prstGeom prst="roundRect">
              <a:avLst/>
            </a:prstGeom>
            <a:noFill/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 sz="8712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222160" y="5974276"/>
              <a:ext cx="2132637" cy="3805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42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Defines audiences and indicators to be used to monitor progress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42856" y="6143553"/>
              <a:ext cx="899592" cy="211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420" dirty="0"/>
                <a:t>Step 2B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7473225" y="5916078"/>
              <a:ext cx="1597458" cy="7190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77190" indent="-377190">
                <a:buFont typeface="Arial" pitchFamily="34" charset="0"/>
                <a:buChar char="•"/>
              </a:pPr>
              <a:r>
                <a:rPr lang="en-AU" sz="2420" b="1" u="sng" dirty="0"/>
                <a:t>Monitoring Plan</a:t>
              </a:r>
            </a:p>
            <a:p>
              <a:pPr marL="377190" indent="-377190">
                <a:buFont typeface="Arial" pitchFamily="34" charset="0"/>
                <a:buChar char="•"/>
              </a:pPr>
              <a:r>
                <a:rPr lang="en-AU" sz="242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Management Plan</a:t>
              </a:r>
            </a:p>
            <a:p>
              <a:pPr marL="377190" indent="-377190">
                <a:buFont typeface="Arial" pitchFamily="34" charset="0"/>
                <a:buChar char="•"/>
              </a:pPr>
              <a:r>
                <a:rPr lang="en-AU" sz="242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OS Step 4 – </a:t>
              </a:r>
              <a:r>
                <a:rPr lang="en-AU" sz="2420" dirty="0" err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Analyze</a:t>
              </a:r>
              <a:r>
                <a:rPr lang="en-AU" sz="242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, Use, Adapt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468095" y="5920415"/>
              <a:ext cx="1665502" cy="6575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4400" b="1" dirty="0"/>
                <a:t>MONITORING PLAN</a:t>
              </a:r>
              <a:endParaRPr lang="en-AU" sz="8712" b="1" dirty="0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5015117" y="24990557"/>
            <a:ext cx="19870572" cy="4062428"/>
            <a:chOff x="42856" y="3800942"/>
            <a:chExt cx="9032078" cy="1846558"/>
          </a:xfrm>
        </p:grpSpPr>
        <p:sp>
          <p:nvSpPr>
            <p:cNvPr id="90" name="Rounded Rectangle 89"/>
            <p:cNvSpPr/>
            <p:nvPr/>
          </p:nvSpPr>
          <p:spPr>
            <a:xfrm>
              <a:off x="65991" y="3800942"/>
              <a:ext cx="8998642" cy="1846558"/>
            </a:xfrm>
            <a:prstGeom prst="roundRect">
              <a:avLst/>
            </a:prstGeom>
            <a:noFill/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 sz="8712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1487312" y="3856334"/>
              <a:ext cx="2371825" cy="6575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4400" b="1" dirty="0"/>
                <a:t>OPERATIONAL </a:t>
              </a:r>
            </a:p>
            <a:p>
              <a:r>
                <a:rPr lang="en-AU" sz="4400" b="1" dirty="0"/>
                <a:t>PLANNING</a:t>
              </a:r>
              <a:endParaRPr lang="en-AU" sz="8712" b="1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4182022" y="3865283"/>
              <a:ext cx="1883810" cy="5498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42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Identify specific steps needed to do strategies – including people, budgets, timing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42856" y="4034550"/>
              <a:ext cx="899592" cy="5498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420" dirty="0"/>
                <a:t>Step 2C / </a:t>
              </a:r>
              <a:br>
                <a:rPr lang="en-AU" sz="2420" dirty="0"/>
              </a:br>
              <a:r>
                <a:rPr lang="en-AU" sz="2420" dirty="0"/>
                <a:t>        3A /</a:t>
              </a:r>
              <a:br>
                <a:rPr lang="en-AU" sz="2420" dirty="0"/>
              </a:br>
              <a:r>
                <a:rPr lang="en-AU" sz="2420" dirty="0"/>
                <a:t>        3B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7473225" y="4010225"/>
              <a:ext cx="1597458" cy="211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77190" indent="-377190">
                <a:buFont typeface="Arial" pitchFamily="34" charset="0"/>
                <a:buChar char="•"/>
              </a:pPr>
              <a:r>
                <a:rPr lang="en-AU" sz="2420" b="1" u="sng" dirty="0" err="1"/>
                <a:t>Workplan</a:t>
              </a:r>
              <a:endParaRPr lang="en-AU" sz="2420" b="1" u="sng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1991492" y="4960078"/>
              <a:ext cx="631380" cy="2112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242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CAPACITY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718966" y="4567380"/>
              <a:ext cx="1309182" cy="211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42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LEADERSHIP / TEAM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2709796" y="4960151"/>
              <a:ext cx="1502098" cy="211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42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INSTITUTIONS / FUNDS</a:t>
              </a:r>
            </a:p>
          </p:txBody>
        </p:sp>
        <p:sp>
          <p:nvSpPr>
            <p:cNvPr id="99" name="Left Brace 98"/>
            <p:cNvSpPr/>
            <p:nvPr/>
          </p:nvSpPr>
          <p:spPr>
            <a:xfrm>
              <a:off x="2628321" y="4586124"/>
              <a:ext cx="166159" cy="989483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AU" sz="8712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2721442" y="5352921"/>
              <a:ext cx="1376534" cy="211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42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LEGAL / COMMUNITY</a:t>
              </a:r>
            </a:p>
          </p:txBody>
        </p:sp>
        <p:cxnSp>
          <p:nvCxnSpPr>
            <p:cNvPr id="102" name="Elbow Connector 101"/>
            <p:cNvCxnSpPr>
              <a:stCxn id="96" idx="1"/>
            </p:cNvCxnSpPr>
            <p:nvPr/>
          </p:nvCxnSpPr>
          <p:spPr>
            <a:xfrm rot="10800000">
              <a:off x="1821192" y="4482104"/>
              <a:ext cx="170300" cy="583597"/>
            </a:xfrm>
            <a:prstGeom prst="bentConnector2">
              <a:avLst/>
            </a:prstGeom>
            <a:ln w="9525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Box 102"/>
            <p:cNvSpPr txBox="1"/>
            <p:nvPr/>
          </p:nvSpPr>
          <p:spPr>
            <a:xfrm>
              <a:off x="4182022" y="4697546"/>
              <a:ext cx="1883810" cy="5498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42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Identify critical capacity needs and think about new strategies to address them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7477476" y="4742493"/>
              <a:ext cx="1597458" cy="7190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77190" indent="-377190">
                <a:buFont typeface="Arial" pitchFamily="34" charset="0"/>
                <a:buChar char="•"/>
              </a:pPr>
              <a:r>
                <a:rPr lang="en-AU" sz="2420" b="1" u="sng" dirty="0"/>
                <a:t>Capacity Assessment</a:t>
              </a:r>
            </a:p>
            <a:p>
              <a:pPr marL="377190" indent="-377190">
                <a:buFont typeface="Arial" pitchFamily="34" charset="0"/>
                <a:buChar char="•"/>
              </a:pPr>
              <a:r>
                <a:rPr lang="en-AU" sz="242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Goals / Strategies / Actions</a:t>
              </a:r>
            </a:p>
            <a:p>
              <a:pPr marL="377190" indent="-377190">
                <a:buFont typeface="Arial" pitchFamily="34" charset="0"/>
                <a:buChar char="•"/>
              </a:pPr>
              <a:r>
                <a:rPr lang="en-AU" sz="242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OS 3C - Implement</a:t>
              </a: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4967016" y="17306249"/>
            <a:ext cx="19826440" cy="5108427"/>
            <a:chOff x="65991" y="1412147"/>
            <a:chExt cx="9012018" cy="2322012"/>
          </a:xfrm>
        </p:grpSpPr>
        <p:sp>
          <p:nvSpPr>
            <p:cNvPr id="109" name="Rounded Rectangle 108"/>
            <p:cNvSpPr/>
            <p:nvPr/>
          </p:nvSpPr>
          <p:spPr>
            <a:xfrm>
              <a:off x="65991" y="2852938"/>
              <a:ext cx="9012018" cy="881221"/>
            </a:xfrm>
            <a:prstGeom prst="roundRect">
              <a:avLst/>
            </a:prstGeom>
            <a:noFill/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 sz="8712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939289" y="1465817"/>
              <a:ext cx="1332416" cy="349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4400" b="1" dirty="0"/>
                <a:t>STRATEGIES</a:t>
              </a:r>
              <a:endParaRPr lang="en-AU" sz="8712" b="1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462697" y="3132023"/>
              <a:ext cx="1823199" cy="349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4400" b="1" dirty="0"/>
                <a:t>RESULT CHAINS</a:t>
              </a:r>
              <a:endParaRPr lang="en-AU" sz="8712" b="1" dirty="0"/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4255546" y="1412662"/>
              <a:ext cx="1996586" cy="3805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42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Specific sets of activities that will achieve a Goal / Objectives</a:t>
              </a:r>
            </a:p>
          </p:txBody>
        </p:sp>
        <p:sp>
          <p:nvSpPr>
            <p:cNvPr id="120" name="Rounded Rectangle 119"/>
            <p:cNvSpPr/>
            <p:nvPr/>
          </p:nvSpPr>
          <p:spPr>
            <a:xfrm>
              <a:off x="65991" y="1412147"/>
              <a:ext cx="9012018" cy="1382657"/>
            </a:xfrm>
            <a:prstGeom prst="roundRect">
              <a:avLst/>
            </a:prstGeom>
            <a:noFill/>
            <a:ln w="190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 sz="8712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119292" y="1735122"/>
              <a:ext cx="899592" cy="211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420" dirty="0"/>
                <a:t>Step 2A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4262542" y="2994142"/>
              <a:ext cx="2316900" cy="7190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42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Set project road map to test the logic of the Strategy to reach goals, allows ID of activities, intermediate results, indicators and monitoring needs</a:t>
              </a: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99071" y="3194481"/>
              <a:ext cx="899592" cy="211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420" dirty="0"/>
                <a:t>Step 2A</a:t>
              </a: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7459020" y="1837225"/>
              <a:ext cx="1597458" cy="5498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77190" indent="-377190">
                <a:buFont typeface="Arial" pitchFamily="34" charset="0"/>
                <a:buChar char="•"/>
              </a:pPr>
              <a:r>
                <a:rPr lang="en-AU" sz="2420" b="1" u="sng" dirty="0"/>
                <a:t>Prioritised Strategies</a:t>
              </a:r>
            </a:p>
            <a:p>
              <a:pPr marL="377190" indent="-377190">
                <a:buFont typeface="Arial" pitchFamily="34" charset="0"/>
                <a:buChar char="•"/>
              </a:pPr>
              <a:r>
                <a:rPr lang="en-AU" sz="242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Result Chains</a:t>
              </a:r>
            </a:p>
            <a:p>
              <a:pPr marL="377190" indent="-377190">
                <a:buFont typeface="Arial" pitchFamily="34" charset="0"/>
                <a:buChar char="•"/>
              </a:pPr>
              <a:r>
                <a:rPr lang="en-AU" sz="242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Actions</a:t>
              </a: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7462485" y="2852938"/>
              <a:ext cx="1597458" cy="7190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77190" indent="-377190">
                <a:buFont typeface="Arial" pitchFamily="34" charset="0"/>
                <a:buChar char="•"/>
              </a:pPr>
              <a:r>
                <a:rPr lang="en-AU" sz="2420" b="1" u="sng" dirty="0"/>
                <a:t>Results Chains / Projects</a:t>
              </a:r>
            </a:p>
            <a:p>
              <a:pPr marL="377190" indent="-377190">
                <a:buFont typeface="Arial" pitchFamily="34" charset="0"/>
                <a:buChar char="•"/>
              </a:pPr>
              <a:r>
                <a:rPr lang="en-AU" sz="242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Actions</a:t>
              </a:r>
            </a:p>
            <a:p>
              <a:pPr marL="377190" indent="-377190">
                <a:buFont typeface="Arial" pitchFamily="34" charset="0"/>
                <a:buChar char="•"/>
              </a:pPr>
              <a:r>
                <a:rPr lang="en-AU" sz="242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Monitoring</a:t>
              </a: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2523953" y="2010679"/>
              <a:ext cx="527884" cy="2112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242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IMPACT</a:t>
              </a: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2514785" y="2279482"/>
              <a:ext cx="742569" cy="2112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242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FEASIBILITY</a:t>
              </a:r>
            </a:p>
          </p:txBody>
        </p:sp>
        <p:sp>
          <p:nvSpPr>
            <p:cNvPr id="135" name="Left Brace 134"/>
            <p:cNvSpPr/>
            <p:nvPr/>
          </p:nvSpPr>
          <p:spPr>
            <a:xfrm>
              <a:off x="2433308" y="2081677"/>
              <a:ext cx="90605" cy="408554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AU" sz="8712"/>
            </a:p>
          </p:txBody>
        </p:sp>
        <p:cxnSp>
          <p:nvCxnSpPr>
            <p:cNvPr id="137" name="Elbow Connector 136"/>
            <p:cNvCxnSpPr>
              <a:stCxn id="135" idx="1"/>
              <a:endCxn id="114" idx="2"/>
            </p:cNvCxnSpPr>
            <p:nvPr/>
          </p:nvCxnSpPr>
          <p:spPr>
            <a:xfrm rot="10800000">
              <a:off x="1605497" y="1815563"/>
              <a:ext cx="827811" cy="470391"/>
            </a:xfrm>
            <a:prstGeom prst="bentConnector2">
              <a:avLst/>
            </a:prstGeom>
            <a:ln w="9525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TextBox 137"/>
            <p:cNvSpPr txBox="1"/>
            <p:nvPr/>
          </p:nvSpPr>
          <p:spPr>
            <a:xfrm>
              <a:off x="3252913" y="1893722"/>
              <a:ext cx="1330438" cy="3805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42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Fix threats</a:t>
              </a:r>
            </a:p>
            <a:p>
              <a:r>
                <a:rPr lang="en-AU" sz="242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Strengthen Targets</a:t>
              </a: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3264433" y="2286169"/>
              <a:ext cx="1611237" cy="211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42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Cost / skills</a:t>
              </a: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4467656" y="1968661"/>
              <a:ext cx="1917432" cy="3805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42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Criteria used to rank Strategies and identify weaknesses</a:t>
              </a:r>
            </a:p>
          </p:txBody>
        </p:sp>
      </p:grpSp>
      <p:cxnSp>
        <p:nvCxnSpPr>
          <p:cNvPr id="145" name="Curved Connector 144"/>
          <p:cNvCxnSpPr>
            <a:stCxn id="115" idx="2"/>
            <a:endCxn id="91" idx="1"/>
          </p:cNvCxnSpPr>
          <p:nvPr/>
        </p:nvCxnSpPr>
        <p:spPr>
          <a:xfrm rot="5400000">
            <a:off x="7130966" y="22921371"/>
            <a:ext cx="3976279" cy="1852368"/>
          </a:xfrm>
          <a:prstGeom prst="curvedConnector4">
            <a:avLst>
              <a:gd name="adj1" fmla="val 40905"/>
              <a:gd name="adj2" fmla="val 11234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urved Connector 145"/>
          <p:cNvCxnSpPr>
            <a:stCxn id="115" idx="2"/>
            <a:endCxn id="88" idx="1"/>
          </p:cNvCxnSpPr>
          <p:nvPr/>
        </p:nvCxnSpPr>
        <p:spPr>
          <a:xfrm rot="5400000">
            <a:off x="8247072" y="21730630"/>
            <a:ext cx="1669431" cy="1927005"/>
          </a:xfrm>
          <a:prstGeom prst="curvedConnector4">
            <a:avLst>
              <a:gd name="adj1" fmla="val 28338"/>
              <a:gd name="adj2" fmla="val 11186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urved Connector 146"/>
          <p:cNvCxnSpPr>
            <a:stCxn id="72" idx="2"/>
            <a:endCxn id="114" idx="0"/>
          </p:cNvCxnSpPr>
          <p:nvPr/>
        </p:nvCxnSpPr>
        <p:spPr>
          <a:xfrm rot="16200000" flipH="1">
            <a:off x="7553969" y="16624360"/>
            <a:ext cx="1016239" cy="583685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urved Connector 147"/>
          <p:cNvCxnSpPr>
            <a:stCxn id="72" idx="1"/>
            <a:endCxn id="115" idx="1"/>
          </p:cNvCxnSpPr>
          <p:nvPr/>
        </p:nvCxnSpPr>
        <p:spPr>
          <a:xfrm rot="10800000" flipH="1" flipV="1">
            <a:off x="6888272" y="16023363"/>
            <a:ext cx="1151497" cy="5451333"/>
          </a:xfrm>
          <a:prstGeom prst="curvedConnector3">
            <a:avLst>
              <a:gd name="adj1" fmla="val -1985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urved Connector 148"/>
          <p:cNvCxnSpPr>
            <a:endCxn id="115" idx="1"/>
          </p:cNvCxnSpPr>
          <p:nvPr/>
        </p:nvCxnSpPr>
        <p:spPr>
          <a:xfrm rot="16200000" flipH="1">
            <a:off x="6090654" y="19525581"/>
            <a:ext cx="3322480" cy="575750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Rounded Rectangle 149"/>
          <p:cNvSpPr/>
          <p:nvPr/>
        </p:nvSpPr>
        <p:spPr>
          <a:xfrm>
            <a:off x="5245128" y="35915658"/>
            <a:ext cx="19653075" cy="2066319"/>
          </a:xfrm>
          <a:prstGeom prst="roundRect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 sz="8712"/>
          </a:p>
        </p:txBody>
      </p:sp>
      <p:sp>
        <p:nvSpPr>
          <p:cNvPr id="151" name="Rounded Rectangle 150"/>
          <p:cNvSpPr/>
          <p:nvPr/>
        </p:nvSpPr>
        <p:spPr>
          <a:xfrm>
            <a:off x="5245127" y="29431452"/>
            <a:ext cx="19680888" cy="1589168"/>
          </a:xfrm>
          <a:prstGeom prst="roundRect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8712"/>
          </a:p>
        </p:txBody>
      </p:sp>
      <p:sp>
        <p:nvSpPr>
          <p:cNvPr id="153" name="TextBox 152"/>
          <p:cNvSpPr txBox="1"/>
          <p:nvPr/>
        </p:nvSpPr>
        <p:spPr>
          <a:xfrm>
            <a:off x="7372490" y="29767970"/>
            <a:ext cx="51615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400" b="1" dirty="0"/>
              <a:t>MANAGEMENT PLAN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14232545" y="29514052"/>
            <a:ext cx="3549608" cy="1209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Pull all the elements together into a published management plan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5272636" y="29818754"/>
            <a:ext cx="1979102" cy="46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20" dirty="0"/>
              <a:t>NA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21452314" y="29565850"/>
            <a:ext cx="3549608" cy="1209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7190" indent="-377190">
              <a:buFont typeface="Arial" pitchFamily="34" charset="0"/>
              <a:buChar char="•"/>
            </a:pPr>
            <a:r>
              <a:rPr lang="en-AU" sz="2420" b="1" u="sng" dirty="0"/>
              <a:t>Communication products</a:t>
            </a:r>
          </a:p>
          <a:p>
            <a:pPr marL="377190" indent="-377190">
              <a:buFont typeface="Arial" pitchFamily="34" charset="0"/>
              <a:buChar char="•"/>
            </a:pPr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Implementation</a:t>
            </a:r>
          </a:p>
        </p:txBody>
      </p:sp>
      <p:sp>
        <p:nvSpPr>
          <p:cNvPr id="158" name="Rounded Rectangle 157"/>
          <p:cNvSpPr/>
          <p:nvPr/>
        </p:nvSpPr>
        <p:spPr>
          <a:xfrm>
            <a:off x="5245127" y="31512899"/>
            <a:ext cx="19680888" cy="1938686"/>
          </a:xfrm>
          <a:prstGeom prst="roundRect">
            <a:avLst/>
          </a:prstGeom>
          <a:noFill/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 sz="8712"/>
          </a:p>
        </p:txBody>
      </p:sp>
      <p:sp>
        <p:nvSpPr>
          <p:cNvPr id="159" name="TextBox 158"/>
          <p:cNvSpPr txBox="1"/>
          <p:nvPr/>
        </p:nvSpPr>
        <p:spPr>
          <a:xfrm>
            <a:off x="7324008" y="36509263"/>
            <a:ext cx="498283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400" b="1" dirty="0"/>
              <a:t>CLOSING THE CIRCLE</a:t>
            </a:r>
            <a:endParaRPr lang="en-AU" sz="8712" b="1" dirty="0"/>
          </a:p>
        </p:txBody>
      </p:sp>
      <p:sp>
        <p:nvSpPr>
          <p:cNvPr id="160" name="TextBox 159"/>
          <p:cNvSpPr txBox="1"/>
          <p:nvPr/>
        </p:nvSpPr>
        <p:spPr>
          <a:xfrm>
            <a:off x="7356315" y="32092277"/>
            <a:ext cx="52499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400" b="1" dirty="0"/>
              <a:t>IMPLEMENTATION</a:t>
            </a:r>
            <a:endParaRPr lang="en-AU" sz="8712" b="1" dirty="0"/>
          </a:p>
        </p:txBody>
      </p:sp>
      <p:sp>
        <p:nvSpPr>
          <p:cNvPr id="161" name="TextBox 160"/>
          <p:cNvSpPr txBox="1"/>
          <p:nvPr/>
        </p:nvSpPr>
        <p:spPr>
          <a:xfrm>
            <a:off x="14208965" y="36111973"/>
            <a:ext cx="3514408" cy="158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Help build a culture of regular review, evaluation and adaptation to keep the plan alive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5275707" y="36626205"/>
            <a:ext cx="1979102" cy="46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20" dirty="0"/>
              <a:t>Step 5C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14171817" y="31572139"/>
            <a:ext cx="4697211" cy="158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Work plan and budgets</a:t>
            </a:r>
          </a:p>
          <a:p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Uses the Plan and Results Chains</a:t>
            </a:r>
          </a:p>
          <a:p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Doing the work (actions)</a:t>
            </a:r>
          </a:p>
          <a:p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Doing monitoring (indicators)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5245127" y="32264296"/>
            <a:ext cx="1979102" cy="46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20" dirty="0"/>
              <a:t>Step 3C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21384840" y="36556925"/>
            <a:ext cx="3514408" cy="46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7190" indent="-377190">
              <a:buFont typeface="Arial" pitchFamily="34" charset="0"/>
              <a:buChar char="•"/>
            </a:pPr>
            <a:r>
              <a:rPr lang="en-AU" sz="2420" b="1" u="sng" dirty="0"/>
              <a:t>Plan progress review</a:t>
            </a:r>
            <a:endParaRPr lang="en-AU" sz="24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21410349" y="32244628"/>
            <a:ext cx="3514408" cy="46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7190" indent="-377190">
              <a:buFont typeface="Arial" pitchFamily="34" charset="0"/>
              <a:buChar char="•"/>
            </a:pPr>
            <a:r>
              <a:rPr lang="en-AU" sz="2420" b="1" u="sng" dirty="0"/>
              <a:t>Stuff happening</a:t>
            </a:r>
            <a:endParaRPr lang="en-AU" sz="24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78" name="Rounded Rectangle 177"/>
          <p:cNvSpPr/>
          <p:nvPr/>
        </p:nvSpPr>
        <p:spPr>
          <a:xfrm>
            <a:off x="5206925" y="33709654"/>
            <a:ext cx="19729481" cy="1938686"/>
          </a:xfrm>
          <a:prstGeom prst="roundRect">
            <a:avLst/>
          </a:prstGeom>
          <a:noFill/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 sz="8712"/>
          </a:p>
        </p:txBody>
      </p:sp>
      <p:sp>
        <p:nvSpPr>
          <p:cNvPr id="179" name="TextBox 178"/>
          <p:cNvSpPr txBox="1"/>
          <p:nvPr/>
        </p:nvSpPr>
        <p:spPr>
          <a:xfrm>
            <a:off x="7342408" y="34289030"/>
            <a:ext cx="58767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400" b="1" dirty="0"/>
              <a:t>ANALYZE, USE, ADAPT</a:t>
            </a:r>
            <a:endParaRPr lang="en-AU" sz="8712" b="1" dirty="0"/>
          </a:p>
        </p:txBody>
      </p:sp>
      <p:sp>
        <p:nvSpPr>
          <p:cNvPr id="180" name="TextBox 179"/>
          <p:cNvSpPr txBox="1"/>
          <p:nvPr/>
        </p:nvSpPr>
        <p:spPr>
          <a:xfrm>
            <a:off x="14232543" y="33832608"/>
            <a:ext cx="4179798" cy="158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Uses data from all monitoring to check progress – Implementation, Effectiveness, Status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5231221" y="34461048"/>
            <a:ext cx="1979102" cy="46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20" dirty="0"/>
              <a:t>Step 4</a:t>
            </a:r>
          </a:p>
        </p:txBody>
      </p:sp>
      <p:sp>
        <p:nvSpPr>
          <p:cNvPr id="183" name="TextBox 182"/>
          <p:cNvSpPr txBox="1"/>
          <p:nvPr/>
        </p:nvSpPr>
        <p:spPr>
          <a:xfrm>
            <a:off x="21312832" y="33890814"/>
            <a:ext cx="3514408" cy="158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7190" indent="-377190">
              <a:buFont typeface="Arial" pitchFamily="34" charset="0"/>
              <a:buChar char="•"/>
            </a:pPr>
            <a:r>
              <a:rPr lang="en-AU" sz="2420" b="1" u="sng" dirty="0"/>
              <a:t>Closing the circle</a:t>
            </a:r>
          </a:p>
          <a:p>
            <a:pPr marL="377190" indent="-377190">
              <a:buFont typeface="Arial" pitchFamily="34" charset="0"/>
              <a:buChar char="•"/>
            </a:pPr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Strategies</a:t>
            </a:r>
          </a:p>
          <a:p>
            <a:pPr marL="377190" indent="-377190">
              <a:buFont typeface="Arial" pitchFamily="34" charset="0"/>
              <a:buChar char="•"/>
            </a:pPr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Result chains</a:t>
            </a:r>
          </a:p>
          <a:p>
            <a:pPr marL="377190" indent="-377190">
              <a:buFont typeface="Arial" pitchFamily="34" charset="0"/>
              <a:buChar char="•"/>
            </a:pPr>
            <a:r>
              <a:rPr lang="en-AU" sz="24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Goals</a:t>
            </a:r>
          </a:p>
        </p:txBody>
      </p:sp>
      <p:cxnSp>
        <p:nvCxnSpPr>
          <p:cNvPr id="155" name="Curved Connector 144">
            <a:extLst>
              <a:ext uri="{FF2B5EF4-FFF2-40B4-BE49-F238E27FC236}">
                <a16:creationId xmlns:a16="http://schemas.microsoft.com/office/drawing/2014/main" id="{9AE62DDE-E027-421B-B958-F9D0D092BADD}"/>
              </a:ext>
            </a:extLst>
          </p:cNvPr>
          <p:cNvCxnSpPr>
            <a:cxnSpLocks/>
            <a:endCxn id="160" idx="1"/>
          </p:cNvCxnSpPr>
          <p:nvPr/>
        </p:nvCxnSpPr>
        <p:spPr>
          <a:xfrm rot="5400000">
            <a:off x="3403107" y="25812625"/>
            <a:ext cx="10617581" cy="2711164"/>
          </a:xfrm>
          <a:prstGeom prst="curvedConnector4">
            <a:avLst>
              <a:gd name="adj1" fmla="val 48188"/>
              <a:gd name="adj2" fmla="val 12026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urved Connector 144">
            <a:extLst>
              <a:ext uri="{FF2B5EF4-FFF2-40B4-BE49-F238E27FC236}">
                <a16:creationId xmlns:a16="http://schemas.microsoft.com/office/drawing/2014/main" id="{AB0DCCF3-5A69-4014-83DE-31217F73F998}"/>
              </a:ext>
            </a:extLst>
          </p:cNvPr>
          <p:cNvCxnSpPr>
            <a:cxnSpLocks/>
            <a:endCxn id="179" idx="1"/>
          </p:cNvCxnSpPr>
          <p:nvPr/>
        </p:nvCxnSpPr>
        <p:spPr>
          <a:xfrm rot="5400000">
            <a:off x="2282391" y="26919434"/>
            <a:ext cx="12814334" cy="2694300"/>
          </a:xfrm>
          <a:prstGeom prst="curvedConnector4">
            <a:avLst>
              <a:gd name="adj1" fmla="val 48499"/>
              <a:gd name="adj2" fmla="val 12337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8653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1557</TotalTime>
  <Words>409</Words>
  <Application>Microsoft Office PowerPoint</Application>
  <PresentationFormat>Custom</PresentationFormat>
  <Paragraphs>115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Garamond</vt:lpstr>
      <vt:lpstr>Office Theme</vt:lpstr>
      <vt:lpstr>3_Default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Anon</dc:creator>
  <cp:lastModifiedBy>Daniel Sprod</cp:lastModifiedBy>
  <cp:revision>50</cp:revision>
  <cp:lastPrinted>2017-01-17T22:23:53Z</cp:lastPrinted>
  <dcterms:created xsi:type="dcterms:W3CDTF">2013-11-06T11:01:52Z</dcterms:created>
  <dcterms:modified xsi:type="dcterms:W3CDTF">2018-03-21T20:00:18Z</dcterms:modified>
</cp:coreProperties>
</file>