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 id="2147483723" r:id="rId3"/>
  </p:sldMasterIdLst>
  <p:notesMasterIdLst>
    <p:notesMasterId r:id="rId15"/>
  </p:notesMasterIdLst>
  <p:sldIdLst>
    <p:sldId id="256" r:id="rId4"/>
    <p:sldId id="257" r:id="rId5"/>
    <p:sldId id="261" r:id="rId6"/>
    <p:sldId id="265" r:id="rId7"/>
    <p:sldId id="263" r:id="rId8"/>
    <p:sldId id="266" r:id="rId9"/>
    <p:sldId id="258" r:id="rId10"/>
    <p:sldId id="260" r:id="rId11"/>
    <p:sldId id="259" r:id="rId12"/>
    <p:sldId id="262" r:id="rId13"/>
    <p:sldId id="267"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8000"/>
    <a:srgbClr val="00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931" autoAdjust="0"/>
    <p:restoredTop sz="94660"/>
  </p:normalViewPr>
  <p:slideViewPr>
    <p:cSldViewPr>
      <p:cViewPr>
        <p:scale>
          <a:sx n="77" d="100"/>
          <a:sy n="77" d="100"/>
        </p:scale>
        <p:origin x="-786" y="-144"/>
      </p:cViewPr>
      <p:guideLst>
        <p:guide orient="horz" pos="2160"/>
        <p:guide pos="120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82" d="100"/>
          <a:sy n="82" d="100"/>
        </p:scale>
        <p:origin x="-1932" y="17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7EB74FC-B396-4D51-9CEB-201BA025E22B}" type="slidenum">
              <a:rPr lang="en-US"/>
              <a:pPr>
                <a:defRPr/>
              </a:pPr>
              <a:t>‹Nº›</a:t>
            </a:fld>
            <a:endParaRPr lang="en-US"/>
          </a:p>
        </p:txBody>
      </p:sp>
    </p:spTree>
    <p:extLst>
      <p:ext uri="{BB962C8B-B14F-4D97-AF65-F5344CB8AC3E}">
        <p14:creationId xmlns:p14="http://schemas.microsoft.com/office/powerpoint/2010/main" val="4503853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919B50E-647F-45D5-87F1-A9F07A627FEF}" type="slidenum">
              <a:rPr lang="en-US" smtClean="0"/>
              <a:pPr/>
              <a:t>1</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9FAF2B0-94CF-4ED2-8429-BF1AEA7703DC}" type="slidenum">
              <a:rPr lang="en-US" smtClean="0"/>
              <a:pPr/>
              <a:t>10</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lnSpc>
                <a:spcPct val="90000"/>
              </a:lnSpc>
              <a:spcBef>
                <a:spcPct val="0"/>
              </a:spcBef>
            </a:pPr>
            <a:endParaRPr lang="en-US" i="1" smtClean="0"/>
          </a:p>
          <a:p>
            <a:pPr eaLnBrk="1" hangingPunct="1">
              <a:lnSpc>
                <a:spcPct val="90000"/>
              </a:lnSpc>
              <a:spcBef>
                <a:spcPct val="0"/>
              </a:spcBef>
            </a:pPr>
            <a:r>
              <a:rPr lang="en-US" i="1" smtClean="0"/>
              <a:t>On the fourth point:  It is usually best to have partners engaged that you have some relationship with.</a:t>
            </a:r>
          </a:p>
          <a:p>
            <a:pPr eaLnBrk="1" hangingPunct="1">
              <a:lnSpc>
                <a:spcPct val="90000"/>
              </a:lnSpc>
              <a:spcBef>
                <a:spcPct val="0"/>
              </a:spcBef>
            </a:pPr>
            <a:endParaRPr lang="en-US" i="1" smtClean="0"/>
          </a:p>
          <a:p>
            <a:pPr eaLnBrk="1" hangingPunct="1">
              <a:lnSpc>
                <a:spcPct val="90000"/>
              </a:lnSpc>
              <a:spcBef>
                <a:spcPct val="0"/>
              </a:spcBef>
            </a:pPr>
            <a:r>
              <a:rPr lang="en-US" i="1" smtClean="0"/>
              <a:t>You can overcome some of the risks of working together when you are “unknown” to each other if the partner is completely on board with the purpose and design of the process and each workshop or session agenda is well thought-through and vetted with partners and they understand the process and what the purpose and outcomes are at each of the key steps</a:t>
            </a:r>
            <a:r>
              <a:rPr lang="en-US" i="1" smtClean="0">
                <a:solidFill>
                  <a:srgbClr val="000099"/>
                </a:solidFill>
              </a:rPr>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20D600F7-E712-4661-85F0-AEADB91C1B32}" type="slidenum">
              <a:rPr lang="en-US" smtClean="0"/>
              <a:pPr/>
              <a:t>2</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09284FE8-2E9D-4481-822C-A8373471CCED}" type="slidenum">
              <a:rPr lang="en-US" smtClean="0"/>
              <a:pPr/>
              <a:t>3</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16D11EBD-59DB-44D3-8865-04A80FE06BE6}" type="slidenum">
              <a:rPr lang="en-US" smtClean="0"/>
              <a:pPr/>
              <a:t>4</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mtClean="0"/>
              <a:t>Look for this slide in your notebook.  This was developed by coaches at the 2009 Rally.  They did a great job thinking about how to know whether a team is ready for the process.  </a:t>
            </a:r>
          </a:p>
          <a:p>
            <a:pPr eaLnBrk="1" hangingPunct="1"/>
            <a:endParaRPr lang="en-US" smtClean="0"/>
          </a:p>
          <a:p>
            <a:pPr eaLnBrk="1" hangingPunct="1"/>
            <a:r>
              <a:rPr lang="en-US" smtClean="0"/>
              <a:t>Check this out.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625A84D6-7117-43D5-869D-20FAAD524D92}" type="slidenum">
              <a:rPr lang="en-US" smtClean="0"/>
              <a:pPr/>
              <a:t>5</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2F93E53B-7B73-4513-9E41-659D0EE18BD5}" type="slidenum">
              <a:rPr lang="en-US" smtClean="0"/>
              <a:pPr/>
              <a:t>6</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CD3ADF82-8F1F-4601-9433-4E280C98E59B}" type="slidenum">
              <a:rPr lang="en-US" smtClean="0"/>
              <a:pPr/>
              <a:t>7</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1F5973D-8D21-47AA-9906-E051FC652C2E}" type="slidenum">
              <a:rPr lang="en-US" smtClean="0"/>
              <a:pPr/>
              <a:t>8</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3B6E7A51-44E6-4F92-9869-437B53F7E8F2}" type="slidenum">
              <a:rPr lang="en-US" smtClean="0"/>
              <a:pPr/>
              <a:t>9</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0"/>
            <a:ext cx="2057400" cy="4418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371600"/>
            <a:ext cx="6019800" cy="4418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lstStyle/>
          <a:p>
            <a:r>
              <a:rPr lang="en-US" dirty="0" smtClean="0"/>
              <a:t>Click to edit Master title style</a:t>
            </a:r>
            <a:endParaRPr lang="en-US" dirty="0"/>
          </a:p>
        </p:txBody>
      </p:sp>
      <p:sp>
        <p:nvSpPr>
          <p:cNvPr id="3" name="Text Placeholder 2"/>
          <p:cNvSpPr>
            <a:spLocks noGrp="1"/>
          </p:cNvSpPr>
          <p:nvPr>
            <p:ph type="body" sz="half" idx="1"/>
          </p:nvPr>
        </p:nvSpPr>
        <p:spPr>
          <a:xfrm>
            <a:off x="914400" y="2667000"/>
            <a:ext cx="3659188" cy="3122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5988" y="2667000"/>
            <a:ext cx="3660775" cy="3122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itle 1"/>
          <p:cNvSpPr txBox="1">
            <a:spLocks/>
          </p:cNvSpPr>
          <p:nvPr userDrawn="1"/>
        </p:nvSpPr>
        <p:spPr bwMode="auto">
          <a:xfrm>
            <a:off x="6477000" y="152400"/>
            <a:ext cx="2590800" cy="1143000"/>
          </a:xfrm>
          <a:prstGeom prst="rect">
            <a:avLst/>
          </a:prstGeom>
          <a:noFill/>
          <a:ln>
            <a:noFill/>
          </a:ln>
          <a:extLst/>
        </p:spPr>
        <p:txBody>
          <a:bodyPr anchor="ctr"/>
          <a:lst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Garamond" pitchFamily="18" charset="0"/>
              </a:defRPr>
            </a:lvl2pPr>
            <a:lvl3pPr algn="l" rtl="0" eaLnBrk="0" fontAlgn="base" hangingPunct="0">
              <a:spcBef>
                <a:spcPct val="0"/>
              </a:spcBef>
              <a:spcAft>
                <a:spcPct val="0"/>
              </a:spcAft>
              <a:defRPr sz="4000" b="1">
                <a:solidFill>
                  <a:schemeClr val="tx2"/>
                </a:solidFill>
                <a:latin typeface="Garamond" pitchFamily="18" charset="0"/>
              </a:defRPr>
            </a:lvl3pPr>
            <a:lvl4pPr algn="l" rtl="0" eaLnBrk="0" fontAlgn="base" hangingPunct="0">
              <a:spcBef>
                <a:spcPct val="0"/>
              </a:spcBef>
              <a:spcAft>
                <a:spcPct val="0"/>
              </a:spcAft>
              <a:defRPr sz="4000" b="1">
                <a:solidFill>
                  <a:schemeClr val="tx2"/>
                </a:solidFill>
                <a:latin typeface="Garamond" pitchFamily="18" charset="0"/>
              </a:defRPr>
            </a:lvl4pPr>
            <a:lvl5pPr algn="l" rtl="0" eaLnBrk="0" fontAlgn="base" hangingPunct="0">
              <a:spcBef>
                <a:spcPct val="0"/>
              </a:spcBef>
              <a:spcAft>
                <a:spcPct val="0"/>
              </a:spcAft>
              <a:defRPr sz="4000" b="1">
                <a:solidFill>
                  <a:schemeClr val="tx2"/>
                </a:solidFill>
                <a:latin typeface="Garamond" pitchFamily="18" charset="0"/>
              </a:defRPr>
            </a:lvl5pPr>
            <a:lvl6pPr marL="457200" algn="l" rtl="0" fontAlgn="base">
              <a:spcBef>
                <a:spcPct val="0"/>
              </a:spcBef>
              <a:spcAft>
                <a:spcPct val="0"/>
              </a:spcAft>
              <a:defRPr sz="4000" b="1">
                <a:solidFill>
                  <a:schemeClr val="tx2"/>
                </a:solidFill>
                <a:latin typeface="Garamond" pitchFamily="18" charset="0"/>
              </a:defRPr>
            </a:lvl6pPr>
            <a:lvl7pPr marL="914400" algn="l" rtl="0" fontAlgn="base">
              <a:spcBef>
                <a:spcPct val="0"/>
              </a:spcBef>
              <a:spcAft>
                <a:spcPct val="0"/>
              </a:spcAft>
              <a:defRPr sz="4000" b="1">
                <a:solidFill>
                  <a:schemeClr val="tx2"/>
                </a:solidFill>
                <a:latin typeface="Garamond" pitchFamily="18" charset="0"/>
              </a:defRPr>
            </a:lvl7pPr>
            <a:lvl8pPr marL="1371600" algn="l" rtl="0" fontAlgn="base">
              <a:spcBef>
                <a:spcPct val="0"/>
              </a:spcBef>
              <a:spcAft>
                <a:spcPct val="0"/>
              </a:spcAft>
              <a:defRPr sz="4000" b="1">
                <a:solidFill>
                  <a:schemeClr val="tx2"/>
                </a:solidFill>
                <a:latin typeface="Garamond" pitchFamily="18" charset="0"/>
              </a:defRPr>
            </a:lvl8pPr>
            <a:lvl9pPr marL="1828800" algn="l" rtl="0" fontAlgn="base">
              <a:spcBef>
                <a:spcPct val="0"/>
              </a:spcBef>
              <a:spcAft>
                <a:spcPct val="0"/>
              </a:spcAft>
              <a:defRPr sz="4000" b="1">
                <a:solidFill>
                  <a:schemeClr val="tx2"/>
                </a:solidFill>
                <a:latin typeface="Garamond" pitchFamily="18" charset="0"/>
              </a:defRPr>
            </a:lvl9pPr>
          </a:lstStyle>
          <a:p>
            <a:pPr>
              <a:defRPr/>
            </a:pPr>
            <a:r>
              <a:rPr lang="en-US" dirty="0" smtClean="0"/>
              <a:t>Click to edit Master title style</a:t>
            </a:r>
            <a:endParaRPr lang="en-US" dirty="0"/>
          </a:p>
        </p:txBody>
      </p:sp>
      <p:sp>
        <p:nvSpPr>
          <p:cNvPr id="2" name="Title 1"/>
          <p:cNvSpPr>
            <a:spLocks noGrp="1"/>
          </p:cNvSpPr>
          <p:nvPr>
            <p:ph type="title"/>
          </p:nvPr>
        </p:nvSpPr>
        <p:spPr>
          <a:xfrm>
            <a:off x="1524000" y="152400"/>
            <a:ext cx="4800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362200"/>
            <a:ext cx="4038600" cy="3763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038600" cy="3763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itleAndTx" preserve="1">
  <p:cSld name="1_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0"/>
            <a:ext cx="2057400" cy="4418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371600"/>
            <a:ext cx="6019800" cy="4418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43000"/>
            <a:ext cx="2057400" cy="4983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019800" cy="4983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2149DC6-7C24-4448-9394-8861EC0A7212}" type="datetimeFigureOut">
              <a:rPr lang="en-US"/>
              <a:pPr>
                <a:defRPr/>
              </a:pPr>
              <a:t>9/17/2013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BD1E330-8A86-4487-9534-CA8579BBA2D7}" type="slidenum">
              <a:rPr lang="en-US"/>
              <a:pPr>
                <a:defRPr/>
              </a:pPr>
              <a:t>‹Nº›</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7FA141B-F00F-40CC-8271-59791C267AD8}" type="datetimeFigureOut">
              <a:rPr lang="en-US"/>
              <a:pPr>
                <a:defRPr/>
              </a:pPr>
              <a:t>9/17/2013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1C83A3-1D75-487A-A2E8-41D39C833646}" type="slidenum">
              <a:rPr lang="en-US"/>
              <a:pPr>
                <a:defRPr/>
              </a:pPr>
              <a:t>‹Nº›</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7D383A1-9098-425B-BFEA-3FC91F61C4B8}" type="datetimeFigureOut">
              <a:rPr lang="en-US"/>
              <a:pPr>
                <a:defRPr/>
              </a:pPr>
              <a:t>9/17/2013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096AB3-0C64-46F1-98F1-6C8DC933EC4C}" type="slidenum">
              <a:rPr lang="en-US"/>
              <a:pPr>
                <a:defRPr/>
              </a:pPr>
              <a:t>‹Nº›</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D3F1467-49D8-4C40-916C-DFCE35E21D19}" type="datetimeFigureOut">
              <a:rPr lang="en-US"/>
              <a:pPr>
                <a:defRPr/>
              </a:pPr>
              <a:t>9/17/2013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581C667-8FC6-4B54-A5EF-2F571F920F46}"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0835" name="Rectangle 3"/>
          <p:cNvSpPr>
            <a:spLocks noGrp="1" noChangeArrowheads="1"/>
          </p:cNvSpPr>
          <p:nvPr>
            <p:ph type="ctrTitle"/>
          </p:nvPr>
        </p:nvSpPr>
        <p:spPr>
          <a:xfrm>
            <a:off x="304800" y="2819400"/>
            <a:ext cx="6477000" cy="1524000"/>
          </a:xfrm>
        </p:spPr>
        <p:txBody>
          <a:bodyPr/>
          <a:lstStyle>
            <a:lvl1pPr>
              <a:defRPr sz="4800" b="0"/>
            </a:lvl1pPr>
          </a:lstStyle>
          <a:p>
            <a:r>
              <a:rPr lang="en-US"/>
              <a:t>Click to edit Master title style</a:t>
            </a:r>
          </a:p>
        </p:txBody>
      </p:sp>
      <p:sp>
        <p:nvSpPr>
          <p:cNvPr id="120836" name="Rectangle 4"/>
          <p:cNvSpPr>
            <a:spLocks noGrp="1" noChangeArrowheads="1"/>
          </p:cNvSpPr>
          <p:nvPr>
            <p:ph type="subTitle" idx="1"/>
          </p:nvPr>
        </p:nvSpPr>
        <p:spPr>
          <a:xfrm>
            <a:off x="3886200" y="5715000"/>
            <a:ext cx="5105400" cy="1066800"/>
          </a:xfrm>
        </p:spPr>
        <p:txBody>
          <a:bodyPr/>
          <a:lstStyle>
            <a:lvl1pPr marL="0" indent="0">
              <a:buFontTx/>
              <a:buNone/>
              <a:defRPr sz="3200">
                <a:latin typeface="Garamond" pitchFamily="18" charset="0"/>
              </a:defRPr>
            </a:lvl1pPr>
          </a:lstStyle>
          <a:p>
            <a:r>
              <a:rPr lang="en-US"/>
              <a:t>Click to edit Master subtitle style</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53E5217-2E0E-40ED-88DB-9A911ACE1B00}" type="datetimeFigureOut">
              <a:rPr lang="en-US"/>
              <a:pPr>
                <a:defRPr/>
              </a:pPr>
              <a:t>9/17/2013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A4EDDB5-C5FD-4789-A90C-DFF4B1D376FD}" type="slidenum">
              <a:rPr lang="en-US"/>
              <a:pPr>
                <a:defRPr/>
              </a:pPr>
              <a:t>‹Nº›</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F746319-2102-440C-9D5A-FF3F4DF2D72E}" type="datetimeFigureOut">
              <a:rPr lang="en-US"/>
              <a:pPr>
                <a:defRPr/>
              </a:pPr>
              <a:t>9/17/2013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D90DD71-219B-48D8-A364-8D298DEBA4E8}" type="slidenum">
              <a:rPr lang="en-US"/>
              <a:pPr>
                <a:defRPr/>
              </a:pPr>
              <a:t>‹Nº›</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DEAF436-C79F-4EDF-B4BD-FCE9486A64A5}" type="datetimeFigureOut">
              <a:rPr lang="en-US"/>
              <a:pPr>
                <a:defRPr/>
              </a:pPr>
              <a:t>9/17/2013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DE7C548-D382-4B95-817C-64EA654647FB}" type="slidenum">
              <a:rPr lang="en-US"/>
              <a:pPr>
                <a:defRPr/>
              </a:pPr>
              <a:t>‹Nº›</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46698C-838E-4699-A370-1F3C052110D9}" type="datetimeFigureOut">
              <a:rPr lang="en-US"/>
              <a:pPr>
                <a:defRPr/>
              </a:pPr>
              <a:t>9/17/2013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F8D19D3-8E5D-4BC4-A9EE-BF0224777637}" type="slidenum">
              <a:rPr lang="en-US"/>
              <a:pPr>
                <a:defRPr/>
              </a:pPr>
              <a:t>‹Nº›</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8F7C70E-7A01-430E-9BBB-B43A5053E156}" type="datetimeFigureOut">
              <a:rPr lang="en-US"/>
              <a:pPr>
                <a:defRPr/>
              </a:pPr>
              <a:t>9/17/2013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6BFFF1D-843B-4874-BF3A-82F59CEFCD1C}" type="slidenum">
              <a:rPr lang="en-US"/>
              <a:pPr>
                <a:defRPr/>
              </a:pPr>
              <a:t>‹Nº›</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98C7E63-92E8-4730-BC8A-915E02E70242}" type="datetimeFigureOut">
              <a:rPr lang="en-US"/>
              <a:pPr>
                <a:defRPr/>
              </a:pPr>
              <a:t>9/17/2013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BC1F20-1340-41D1-BC15-2385D1D09DB4}" type="slidenum">
              <a:rPr lang="en-US"/>
              <a:pPr>
                <a:defRPr/>
              </a:pPr>
              <a:t>‹Nº›</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4726FB-3227-41FF-BA7A-F89EC03C432B}" type="datetimeFigureOut">
              <a:rPr lang="en-US"/>
              <a:pPr>
                <a:defRPr/>
              </a:pPr>
              <a:t>9/17/2013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FFBEB7-2359-4085-936B-4A9E8D3528BF}"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2667000"/>
            <a:ext cx="3659188" cy="3122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5988" y="2667000"/>
            <a:ext cx="3660775" cy="3122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57200" y="1371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4"/>
          <p:cNvSpPr>
            <a:spLocks noGrp="1" noChangeArrowheads="1"/>
          </p:cNvSpPr>
          <p:nvPr>
            <p:ph type="body" idx="1"/>
          </p:nvPr>
        </p:nvSpPr>
        <p:spPr bwMode="auto">
          <a:xfrm>
            <a:off x="914400" y="2667000"/>
            <a:ext cx="7472363" cy="31226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5"/>
          <p:cNvSpPr>
            <a:spLocks noChangeArrowheads="1"/>
          </p:cNvSpPr>
          <p:nvPr userDrawn="1"/>
        </p:nvSpPr>
        <p:spPr bwMode="auto">
          <a:xfrm>
            <a:off x="3276600" y="228600"/>
            <a:ext cx="5562600" cy="762000"/>
          </a:xfrm>
          <a:prstGeom prst="rect">
            <a:avLst/>
          </a:prstGeom>
          <a:noFill/>
          <a:ln w="9525">
            <a:noFill/>
            <a:miter lim="800000"/>
            <a:headEnd/>
            <a:tailEnd/>
          </a:ln>
        </p:spPr>
        <p:txBody>
          <a:bodyPr anchor="ctr"/>
          <a:lstStyle/>
          <a:p>
            <a:endParaRPr lang="es-ES" sz="4000" b="1">
              <a:latin typeface="Garamond" pitchFamily="18" charset="0"/>
            </a:endParaRPr>
          </a:p>
        </p:txBody>
      </p:sp>
      <p:pic>
        <p:nvPicPr>
          <p:cNvPr id="1029" name="Picture 5" descr="CCNet PP header blank-02.jpg"/>
          <p:cNvPicPr>
            <a:picLocks noChangeAspect="1"/>
          </p:cNvPicPr>
          <p:nvPr userDrawn="1"/>
        </p:nvPicPr>
        <p:blipFill>
          <a:blip r:embed="rId15"/>
          <a:srcRect/>
          <a:stretch>
            <a:fillRect/>
          </a:stretch>
        </p:blipFill>
        <p:spPr bwMode="auto">
          <a:xfrm>
            <a:off x="0" y="0"/>
            <a:ext cx="9144000" cy="1384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861" r:id="rId12"/>
    <p:sldLayoutId id="2147483862" r:id="rId13"/>
  </p:sldLayoutIdLst>
  <p:txStyles>
    <p:titleStyle>
      <a:lvl1pPr algn="l" rtl="0" eaLnBrk="0" fontAlgn="base" hangingPunct="0">
        <a:spcBef>
          <a:spcPct val="0"/>
        </a:spcBef>
        <a:spcAft>
          <a:spcPct val="0"/>
        </a:spcAft>
        <a:defRPr sz="4000" b="1">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Garamond" pitchFamily="18" charset="0"/>
        </a:defRPr>
      </a:lvl2pPr>
      <a:lvl3pPr algn="l" rtl="0" eaLnBrk="0" fontAlgn="base" hangingPunct="0">
        <a:spcBef>
          <a:spcPct val="0"/>
        </a:spcBef>
        <a:spcAft>
          <a:spcPct val="0"/>
        </a:spcAft>
        <a:defRPr sz="4000" b="1">
          <a:solidFill>
            <a:schemeClr val="tx1"/>
          </a:solidFill>
          <a:latin typeface="Garamond" pitchFamily="18" charset="0"/>
        </a:defRPr>
      </a:lvl3pPr>
      <a:lvl4pPr algn="l" rtl="0" eaLnBrk="0" fontAlgn="base" hangingPunct="0">
        <a:spcBef>
          <a:spcPct val="0"/>
        </a:spcBef>
        <a:spcAft>
          <a:spcPct val="0"/>
        </a:spcAft>
        <a:defRPr sz="4000" b="1">
          <a:solidFill>
            <a:schemeClr val="tx1"/>
          </a:solidFill>
          <a:latin typeface="Garamond" pitchFamily="18" charset="0"/>
        </a:defRPr>
      </a:lvl4pPr>
      <a:lvl5pPr algn="l" rtl="0" eaLnBrk="0" fontAlgn="base" hangingPunct="0">
        <a:spcBef>
          <a:spcPct val="0"/>
        </a:spcBef>
        <a:spcAft>
          <a:spcPct val="0"/>
        </a:spcAft>
        <a:defRPr sz="4000" b="1">
          <a:solidFill>
            <a:schemeClr val="tx1"/>
          </a:solidFill>
          <a:latin typeface="Garamond" pitchFamily="18" charset="0"/>
        </a:defRPr>
      </a:lvl5pPr>
      <a:lvl6pPr marL="457200" algn="l" rtl="0" fontAlgn="base">
        <a:spcBef>
          <a:spcPct val="0"/>
        </a:spcBef>
        <a:spcAft>
          <a:spcPct val="0"/>
        </a:spcAft>
        <a:defRPr sz="4000" b="1">
          <a:solidFill>
            <a:schemeClr val="tx1"/>
          </a:solidFill>
          <a:latin typeface="Garamond" pitchFamily="18" charset="0"/>
        </a:defRPr>
      </a:lvl6pPr>
      <a:lvl7pPr marL="914400" algn="l" rtl="0" fontAlgn="base">
        <a:spcBef>
          <a:spcPct val="0"/>
        </a:spcBef>
        <a:spcAft>
          <a:spcPct val="0"/>
        </a:spcAft>
        <a:defRPr sz="4000" b="1">
          <a:solidFill>
            <a:schemeClr val="tx1"/>
          </a:solidFill>
          <a:latin typeface="Garamond" pitchFamily="18" charset="0"/>
        </a:defRPr>
      </a:lvl7pPr>
      <a:lvl8pPr marL="1371600" algn="l" rtl="0" fontAlgn="base">
        <a:spcBef>
          <a:spcPct val="0"/>
        </a:spcBef>
        <a:spcAft>
          <a:spcPct val="0"/>
        </a:spcAft>
        <a:defRPr sz="4000" b="1">
          <a:solidFill>
            <a:schemeClr val="tx1"/>
          </a:solidFill>
          <a:latin typeface="Garamond" pitchFamily="18" charset="0"/>
        </a:defRPr>
      </a:lvl8pPr>
      <a:lvl9pPr marL="1828800" algn="l" rtl="0" fontAlgn="base">
        <a:spcBef>
          <a:spcPct val="0"/>
        </a:spcBef>
        <a:spcAft>
          <a:spcPct val="0"/>
        </a:spcAft>
        <a:defRPr sz="4000" b="1">
          <a:solidFill>
            <a:schemeClr val="tx1"/>
          </a:solidFill>
          <a:latin typeface="Garamond"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1143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2362200"/>
            <a:ext cx="8229600" cy="3763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2052" name="Picture 5" descr="CCNet PP header blank-02.jpg"/>
          <p:cNvPicPr>
            <a:picLocks noChangeAspect="1"/>
          </p:cNvPicPr>
          <p:nvPr userDrawn="1"/>
        </p:nvPicPr>
        <p:blipFill>
          <a:blip r:embed="rId14"/>
          <a:srcRect/>
          <a:stretch>
            <a:fillRect/>
          </a:stretch>
        </p:blipFill>
        <p:spPr bwMode="auto">
          <a:xfrm>
            <a:off x="0" y="0"/>
            <a:ext cx="9144000" cy="1384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63" r:id="rId1"/>
    <p:sldLayoutId id="2147483885"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Lst>
  <p:txStyles>
    <p:title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Garamond" pitchFamily="18" charset="0"/>
        </a:defRPr>
      </a:lvl2pPr>
      <a:lvl3pPr algn="l" rtl="0" eaLnBrk="0" fontAlgn="base" hangingPunct="0">
        <a:spcBef>
          <a:spcPct val="0"/>
        </a:spcBef>
        <a:spcAft>
          <a:spcPct val="0"/>
        </a:spcAft>
        <a:defRPr sz="4000" b="1">
          <a:solidFill>
            <a:schemeClr val="tx2"/>
          </a:solidFill>
          <a:latin typeface="Garamond" pitchFamily="18" charset="0"/>
        </a:defRPr>
      </a:lvl3pPr>
      <a:lvl4pPr algn="l" rtl="0" eaLnBrk="0" fontAlgn="base" hangingPunct="0">
        <a:spcBef>
          <a:spcPct val="0"/>
        </a:spcBef>
        <a:spcAft>
          <a:spcPct val="0"/>
        </a:spcAft>
        <a:defRPr sz="4000" b="1">
          <a:solidFill>
            <a:schemeClr val="tx2"/>
          </a:solidFill>
          <a:latin typeface="Garamond" pitchFamily="18" charset="0"/>
        </a:defRPr>
      </a:lvl4pPr>
      <a:lvl5pPr algn="l" rtl="0" eaLnBrk="0" fontAlgn="base" hangingPunct="0">
        <a:spcBef>
          <a:spcPct val="0"/>
        </a:spcBef>
        <a:spcAft>
          <a:spcPct val="0"/>
        </a:spcAft>
        <a:defRPr sz="4000" b="1">
          <a:solidFill>
            <a:schemeClr val="tx2"/>
          </a:solidFill>
          <a:latin typeface="Garamond" pitchFamily="18" charset="0"/>
        </a:defRPr>
      </a:lvl5pPr>
      <a:lvl6pPr marL="457200" algn="l" rtl="0" fontAlgn="base">
        <a:spcBef>
          <a:spcPct val="0"/>
        </a:spcBef>
        <a:spcAft>
          <a:spcPct val="0"/>
        </a:spcAft>
        <a:defRPr sz="4000" b="1">
          <a:solidFill>
            <a:schemeClr val="tx2"/>
          </a:solidFill>
          <a:latin typeface="Garamond" pitchFamily="18" charset="0"/>
        </a:defRPr>
      </a:lvl6pPr>
      <a:lvl7pPr marL="914400" algn="l" rtl="0" fontAlgn="base">
        <a:spcBef>
          <a:spcPct val="0"/>
        </a:spcBef>
        <a:spcAft>
          <a:spcPct val="0"/>
        </a:spcAft>
        <a:defRPr sz="4000" b="1">
          <a:solidFill>
            <a:schemeClr val="tx2"/>
          </a:solidFill>
          <a:latin typeface="Garamond" pitchFamily="18" charset="0"/>
        </a:defRPr>
      </a:lvl7pPr>
      <a:lvl8pPr marL="1371600" algn="l" rtl="0" fontAlgn="base">
        <a:spcBef>
          <a:spcPct val="0"/>
        </a:spcBef>
        <a:spcAft>
          <a:spcPct val="0"/>
        </a:spcAft>
        <a:defRPr sz="4000" b="1">
          <a:solidFill>
            <a:schemeClr val="tx2"/>
          </a:solidFill>
          <a:latin typeface="Garamond" pitchFamily="18" charset="0"/>
        </a:defRPr>
      </a:lvl8pPr>
      <a:lvl9pPr marL="1828800" algn="l" rtl="0" fontAlgn="base">
        <a:spcBef>
          <a:spcPct val="0"/>
        </a:spcBef>
        <a:spcAft>
          <a:spcPct val="0"/>
        </a:spcAft>
        <a:defRPr sz="4000" b="1">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10A4312-4762-41AC-A84E-2C71DDA3485A}" type="datetimeFigureOut">
              <a:rPr lang="en-US"/>
              <a:pPr>
                <a:defRPr/>
              </a:pPr>
              <a:t>9/17/2013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D1DA2DF-B74C-4F8F-ABB5-AB97CBCFC9DF}"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9.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10.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11.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228600" y="2057400"/>
            <a:ext cx="8534400" cy="2819400"/>
          </a:xfrm>
        </p:spPr>
        <p:txBody>
          <a:bodyPr/>
          <a:lstStyle/>
          <a:p>
            <a:pPr algn="ctr" eaLnBrk="1" hangingPunct="1">
              <a:defRPr/>
            </a:pPr>
            <a:r>
              <a:rPr lang="en-US" b="1" dirty="0" err="1" smtClean="0">
                <a:solidFill>
                  <a:srgbClr val="008000"/>
                </a:solidFill>
                <a:latin typeface="+mn-lt"/>
              </a:rPr>
              <a:t>Empezando</a:t>
            </a:r>
            <a:endParaRPr lang="en-US" b="1" dirty="0" smtClean="0">
              <a:solidFill>
                <a:srgbClr val="008000"/>
              </a:solidFill>
              <a:latin typeface="+mn-lt"/>
            </a:endParaRPr>
          </a:p>
        </p:txBody>
      </p:sp>
      <p:sp>
        <p:nvSpPr>
          <p:cNvPr id="5123" name="Rectangle 2"/>
          <p:cNvSpPr txBox="1">
            <a:spLocks noChangeArrowheads="1"/>
          </p:cNvSpPr>
          <p:nvPr/>
        </p:nvSpPr>
        <p:spPr bwMode="auto">
          <a:xfrm>
            <a:off x="1676400" y="304800"/>
            <a:ext cx="7391400" cy="990600"/>
          </a:xfrm>
          <a:prstGeom prst="rect">
            <a:avLst/>
          </a:prstGeom>
          <a:noFill/>
          <a:ln w="9525">
            <a:noFill/>
            <a:miter lim="800000"/>
            <a:headEnd/>
            <a:tailEnd/>
          </a:ln>
        </p:spPr>
        <p:txBody>
          <a:bodyPr anchor="ctr"/>
          <a:lstStyle/>
          <a:p>
            <a:pPr algn="ctr"/>
            <a:r>
              <a:rPr lang="en-US" sz="3600" b="1" dirty="0">
                <a:solidFill>
                  <a:schemeClr val="bg1"/>
                </a:solidFill>
                <a:latin typeface="Calibri" pitchFamily="34" charset="0"/>
                <a:ea typeface="Calibri" pitchFamily="34" charset="0"/>
                <a:cs typeface="Calibri" pitchFamily="34" charset="0"/>
              </a:rPr>
              <a:t>Conservation Coaches Network</a:t>
            </a:r>
          </a:p>
          <a:p>
            <a:pPr algn="ctr"/>
            <a:r>
              <a:rPr lang="en-US" sz="3200" b="1" dirty="0" err="1" smtClean="0">
                <a:solidFill>
                  <a:schemeClr val="bg1"/>
                </a:solidFill>
                <a:latin typeface="Calibri" pitchFamily="34" charset="0"/>
                <a:ea typeface="Calibri" pitchFamily="34" charset="0"/>
                <a:cs typeface="Calibri" pitchFamily="34" charset="0"/>
              </a:rPr>
              <a:t>Entrenamiento</a:t>
            </a:r>
            <a:r>
              <a:rPr lang="en-US" sz="3200" b="1" dirty="0" smtClean="0">
                <a:solidFill>
                  <a:schemeClr val="bg1"/>
                </a:solidFill>
                <a:latin typeface="Calibri" pitchFamily="34" charset="0"/>
                <a:ea typeface="Calibri" pitchFamily="34" charset="0"/>
                <a:cs typeface="Calibri" pitchFamily="34" charset="0"/>
              </a:rPr>
              <a:t> </a:t>
            </a:r>
            <a:r>
              <a:rPr lang="en-US" sz="3200" b="1" dirty="0" err="1" smtClean="0">
                <a:solidFill>
                  <a:schemeClr val="bg1"/>
                </a:solidFill>
                <a:latin typeface="Calibri" pitchFamily="34" charset="0"/>
                <a:ea typeface="Calibri" pitchFamily="34" charset="0"/>
                <a:cs typeface="Calibri" pitchFamily="34" charset="0"/>
              </a:rPr>
              <a:t>para</a:t>
            </a:r>
            <a:r>
              <a:rPr lang="en-US" sz="3200" b="1" dirty="0" smtClean="0">
                <a:solidFill>
                  <a:schemeClr val="bg1"/>
                </a:solidFill>
                <a:latin typeface="Calibri" pitchFamily="34" charset="0"/>
                <a:ea typeface="Calibri" pitchFamily="34" charset="0"/>
                <a:cs typeface="Calibri" pitchFamily="34" charset="0"/>
              </a:rPr>
              <a:t> </a:t>
            </a:r>
            <a:r>
              <a:rPr lang="en-US" sz="3200" b="1" dirty="0" err="1">
                <a:solidFill>
                  <a:schemeClr val="bg1"/>
                </a:solidFill>
                <a:latin typeface="Calibri" pitchFamily="34" charset="0"/>
                <a:ea typeface="Calibri" pitchFamily="34" charset="0"/>
                <a:cs typeface="Calibri" pitchFamily="34" charset="0"/>
              </a:rPr>
              <a:t>N</a:t>
            </a:r>
            <a:r>
              <a:rPr lang="en-US" sz="3200" b="1" dirty="0" err="1" smtClean="0">
                <a:solidFill>
                  <a:schemeClr val="bg1"/>
                </a:solidFill>
                <a:latin typeface="Calibri" pitchFamily="34" charset="0"/>
                <a:ea typeface="Calibri" pitchFamily="34" charset="0"/>
                <a:cs typeface="Calibri" pitchFamily="34" charset="0"/>
              </a:rPr>
              <a:t>uevos</a:t>
            </a:r>
            <a:r>
              <a:rPr lang="en-US" sz="3200" b="1" dirty="0" smtClean="0">
                <a:solidFill>
                  <a:schemeClr val="bg1"/>
                </a:solidFill>
                <a:latin typeface="Calibri" pitchFamily="34" charset="0"/>
                <a:ea typeface="Calibri" pitchFamily="34" charset="0"/>
                <a:cs typeface="Calibri" pitchFamily="34" charset="0"/>
              </a:rPr>
              <a:t> Coaches</a:t>
            </a:r>
            <a:endParaRPr lang="en-US" sz="3200" b="1" dirty="0">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sz="half" idx="1"/>
          </p:nvPr>
        </p:nvSpPr>
        <p:spPr>
          <a:xfrm>
            <a:off x="76200" y="1447800"/>
            <a:ext cx="8777654" cy="5181600"/>
          </a:xfrm>
        </p:spPr>
        <p:txBody>
          <a:bodyPr/>
          <a:lstStyle/>
          <a:p>
            <a:pPr eaLnBrk="1" hangingPunct="1">
              <a:spcBef>
                <a:spcPts val="1200"/>
              </a:spcBef>
              <a:defRPr/>
            </a:pPr>
            <a:r>
              <a:rPr lang="en-US" sz="2000" dirty="0" smtClean="0">
                <a:solidFill>
                  <a:srgbClr val="000099"/>
                </a:solidFill>
              </a:rPr>
              <a:t>Los </a:t>
            </a:r>
            <a:r>
              <a:rPr lang="en-US" sz="2000" dirty="0" err="1" smtClean="0">
                <a:solidFill>
                  <a:srgbClr val="000099"/>
                </a:solidFill>
              </a:rPr>
              <a:t>socios</a:t>
            </a:r>
            <a:r>
              <a:rPr lang="en-US" sz="2000" dirty="0" smtClean="0">
                <a:solidFill>
                  <a:srgbClr val="000099"/>
                </a:solidFill>
              </a:rPr>
              <a:t> </a:t>
            </a:r>
            <a:r>
              <a:rPr lang="en-US" sz="2000" dirty="0" err="1" smtClean="0">
                <a:solidFill>
                  <a:srgbClr val="000099"/>
                </a:solidFill>
              </a:rPr>
              <a:t>deben</a:t>
            </a:r>
            <a:r>
              <a:rPr lang="en-US" sz="2000" dirty="0" smtClean="0">
                <a:solidFill>
                  <a:srgbClr val="000099"/>
                </a:solidFill>
              </a:rPr>
              <a:t> </a:t>
            </a:r>
            <a:r>
              <a:rPr lang="en-US" sz="2000" dirty="0" err="1" smtClean="0">
                <a:solidFill>
                  <a:srgbClr val="000099"/>
                </a:solidFill>
              </a:rPr>
              <a:t>ver</a:t>
            </a:r>
            <a:r>
              <a:rPr lang="en-US" sz="2000" dirty="0" smtClean="0">
                <a:solidFill>
                  <a:srgbClr val="000099"/>
                </a:solidFill>
              </a:rPr>
              <a:t> </a:t>
            </a:r>
            <a:r>
              <a:rPr lang="en-US" sz="2000" dirty="0" err="1" smtClean="0">
                <a:solidFill>
                  <a:srgbClr val="000099"/>
                </a:solidFill>
              </a:rPr>
              <a:t>algún</a:t>
            </a:r>
            <a:r>
              <a:rPr lang="en-US" sz="2000" dirty="0" smtClean="0">
                <a:solidFill>
                  <a:srgbClr val="000099"/>
                </a:solidFill>
              </a:rPr>
              <a:t> </a:t>
            </a:r>
            <a:r>
              <a:rPr lang="en-US" sz="2000" u="sng" dirty="0" err="1">
                <a:solidFill>
                  <a:srgbClr val="000099"/>
                </a:solidFill>
              </a:rPr>
              <a:t>beneficio</a:t>
            </a:r>
            <a:r>
              <a:rPr lang="en-US" sz="2000" u="sng" dirty="0">
                <a:solidFill>
                  <a:srgbClr val="000099"/>
                </a:solidFill>
              </a:rPr>
              <a:t> </a:t>
            </a:r>
            <a:r>
              <a:rPr lang="en-US" sz="2000" u="sng" dirty="0" err="1">
                <a:solidFill>
                  <a:srgbClr val="000099"/>
                </a:solidFill>
              </a:rPr>
              <a:t>para</a:t>
            </a:r>
            <a:r>
              <a:rPr lang="en-US" sz="2000" u="sng" dirty="0">
                <a:solidFill>
                  <a:srgbClr val="000099"/>
                </a:solidFill>
              </a:rPr>
              <a:t> </a:t>
            </a:r>
            <a:r>
              <a:rPr lang="en-US" sz="2000" u="sng" dirty="0" err="1">
                <a:solidFill>
                  <a:srgbClr val="000099"/>
                </a:solidFill>
              </a:rPr>
              <a:t>ellos</a:t>
            </a:r>
            <a:r>
              <a:rPr lang="en-US" sz="2000" u="sng" dirty="0">
                <a:solidFill>
                  <a:srgbClr val="000099"/>
                </a:solidFill>
              </a:rPr>
              <a:t> </a:t>
            </a:r>
            <a:r>
              <a:rPr lang="en-US" sz="2000" u="sng" dirty="0" err="1">
                <a:solidFill>
                  <a:srgbClr val="000099"/>
                </a:solidFill>
              </a:rPr>
              <a:t>mismos</a:t>
            </a:r>
            <a:r>
              <a:rPr lang="en-US" sz="2000" u="sng" dirty="0">
                <a:solidFill>
                  <a:srgbClr val="000099"/>
                </a:solidFill>
              </a:rPr>
              <a:t> </a:t>
            </a:r>
            <a:r>
              <a:rPr lang="en-US" sz="2000" dirty="0">
                <a:solidFill>
                  <a:srgbClr val="000099"/>
                </a:solidFill>
              </a:rPr>
              <a:t>al </a:t>
            </a:r>
            <a:r>
              <a:rPr lang="en-US" sz="2000" dirty="0" err="1" smtClean="0">
                <a:solidFill>
                  <a:srgbClr val="000099"/>
                </a:solidFill>
              </a:rPr>
              <a:t>comprometerse</a:t>
            </a:r>
            <a:r>
              <a:rPr lang="en-US" sz="2000" dirty="0" smtClean="0">
                <a:solidFill>
                  <a:srgbClr val="000099"/>
                </a:solidFill>
              </a:rPr>
              <a:t>: </a:t>
            </a:r>
            <a:endParaRPr lang="en-US" sz="2000" dirty="0">
              <a:solidFill>
                <a:srgbClr val="000099"/>
              </a:solidFill>
            </a:endParaRPr>
          </a:p>
          <a:p>
            <a:pPr eaLnBrk="1" hangingPunct="1">
              <a:defRPr/>
            </a:pPr>
            <a:r>
              <a:rPr lang="en-US" sz="1800" dirty="0" smtClean="0">
                <a:solidFill>
                  <a:srgbClr val="006600"/>
                </a:solidFill>
              </a:rPr>
              <a:t>Los </a:t>
            </a:r>
            <a:r>
              <a:rPr lang="en-US" sz="1800" dirty="0" err="1" smtClean="0">
                <a:solidFill>
                  <a:srgbClr val="006600"/>
                </a:solidFill>
              </a:rPr>
              <a:t>Estándares</a:t>
            </a:r>
            <a:r>
              <a:rPr lang="en-US" sz="1800" dirty="0" smtClean="0">
                <a:solidFill>
                  <a:srgbClr val="006600"/>
                </a:solidFill>
              </a:rPr>
              <a:t> </a:t>
            </a:r>
            <a:r>
              <a:rPr lang="en-US" sz="1800" dirty="0" err="1" smtClean="0">
                <a:solidFill>
                  <a:srgbClr val="006600"/>
                </a:solidFill>
              </a:rPr>
              <a:t>Abiertos</a:t>
            </a:r>
            <a:r>
              <a:rPr lang="en-US" sz="1800" dirty="0" smtClean="0">
                <a:solidFill>
                  <a:srgbClr val="006600"/>
                </a:solidFill>
              </a:rPr>
              <a:t> </a:t>
            </a:r>
            <a:r>
              <a:rPr lang="en-US" sz="1800" dirty="0" err="1" smtClean="0">
                <a:solidFill>
                  <a:srgbClr val="006600"/>
                </a:solidFill>
              </a:rPr>
              <a:t>pueden</a:t>
            </a:r>
            <a:r>
              <a:rPr lang="en-US" sz="1800" dirty="0" smtClean="0">
                <a:solidFill>
                  <a:srgbClr val="006600"/>
                </a:solidFill>
              </a:rPr>
              <a:t> </a:t>
            </a:r>
            <a:r>
              <a:rPr lang="en-US" sz="1800" dirty="0" err="1" smtClean="0">
                <a:solidFill>
                  <a:srgbClr val="006600"/>
                </a:solidFill>
              </a:rPr>
              <a:t>proporcionar</a:t>
            </a:r>
            <a:r>
              <a:rPr lang="en-US" sz="1800" dirty="0" smtClean="0">
                <a:solidFill>
                  <a:srgbClr val="006600"/>
                </a:solidFill>
              </a:rPr>
              <a:t>…</a:t>
            </a:r>
          </a:p>
          <a:p>
            <a:pPr lvl="1" eaLnBrk="1" hangingPunct="1">
              <a:defRPr/>
            </a:pPr>
            <a:r>
              <a:rPr lang="en-US" sz="1800" dirty="0" err="1" smtClean="0">
                <a:solidFill>
                  <a:srgbClr val="006600"/>
                </a:solidFill>
              </a:rPr>
              <a:t>Transparencia</a:t>
            </a:r>
            <a:r>
              <a:rPr lang="en-US" sz="1800" dirty="0" smtClean="0">
                <a:solidFill>
                  <a:srgbClr val="006600"/>
                </a:solidFill>
              </a:rPr>
              <a:t> en el </a:t>
            </a:r>
            <a:r>
              <a:rPr lang="en-US" sz="1800" dirty="0" err="1">
                <a:solidFill>
                  <a:srgbClr val="006600"/>
                </a:solidFill>
                <a:ea typeface="+mn-ea"/>
                <a:cs typeface="+mn-cs"/>
              </a:rPr>
              <a:t>proceso</a:t>
            </a:r>
            <a:r>
              <a:rPr lang="en-US" sz="1800" dirty="0">
                <a:solidFill>
                  <a:srgbClr val="006600"/>
                </a:solidFill>
                <a:ea typeface="+mn-ea"/>
                <a:cs typeface="+mn-cs"/>
              </a:rPr>
              <a:t> de </a:t>
            </a:r>
            <a:r>
              <a:rPr lang="en-US" sz="1800" dirty="0" err="1">
                <a:solidFill>
                  <a:srgbClr val="006600"/>
                </a:solidFill>
                <a:ea typeface="+mn-ea"/>
                <a:cs typeface="+mn-cs"/>
              </a:rPr>
              <a:t>planeación</a:t>
            </a:r>
            <a:r>
              <a:rPr lang="en-US" sz="1800" dirty="0">
                <a:solidFill>
                  <a:srgbClr val="006600"/>
                </a:solidFill>
                <a:ea typeface="+mn-ea"/>
                <a:cs typeface="+mn-cs"/>
              </a:rPr>
              <a:t> y </a:t>
            </a:r>
            <a:r>
              <a:rPr lang="en-US" sz="1800" dirty="0" err="1" smtClean="0">
                <a:solidFill>
                  <a:srgbClr val="006600"/>
                </a:solidFill>
                <a:ea typeface="+mn-ea"/>
                <a:cs typeface="+mn-cs"/>
              </a:rPr>
              <a:t>generación</a:t>
            </a:r>
            <a:endParaRPr lang="en-US" sz="1800" dirty="0">
              <a:solidFill>
                <a:srgbClr val="006600"/>
              </a:solidFill>
              <a:ea typeface="+mn-ea"/>
              <a:cs typeface="+mn-cs"/>
            </a:endParaRPr>
          </a:p>
          <a:p>
            <a:pPr lvl="1" eaLnBrk="1" hangingPunct="1">
              <a:buNone/>
              <a:defRPr/>
            </a:pPr>
            <a:r>
              <a:rPr lang="en-US" sz="1800" dirty="0">
                <a:solidFill>
                  <a:srgbClr val="006600"/>
                </a:solidFill>
                <a:ea typeface="+mn-ea"/>
                <a:cs typeface="+mn-cs"/>
              </a:rPr>
              <a:t>	de </a:t>
            </a:r>
            <a:r>
              <a:rPr lang="en-US" sz="1800" dirty="0" err="1">
                <a:solidFill>
                  <a:srgbClr val="006600"/>
                </a:solidFill>
                <a:ea typeface="+mn-ea"/>
                <a:cs typeface="+mn-cs"/>
              </a:rPr>
              <a:t>resultados</a:t>
            </a:r>
            <a:endParaRPr lang="en-US" sz="1800" dirty="0">
              <a:solidFill>
                <a:srgbClr val="006600"/>
              </a:solidFill>
              <a:ea typeface="+mn-ea"/>
              <a:cs typeface="+mn-cs"/>
            </a:endParaRPr>
          </a:p>
          <a:p>
            <a:pPr lvl="1" eaLnBrk="1" hangingPunct="1">
              <a:defRPr/>
            </a:pPr>
            <a:r>
              <a:rPr lang="en-US" sz="1800" dirty="0" err="1" smtClean="0">
                <a:solidFill>
                  <a:srgbClr val="006600"/>
                </a:solidFill>
                <a:ea typeface="+mn-ea"/>
                <a:cs typeface="+mn-cs"/>
              </a:rPr>
              <a:t>Toma</a:t>
            </a:r>
            <a:r>
              <a:rPr lang="en-US" sz="1800" dirty="0" smtClean="0">
                <a:solidFill>
                  <a:srgbClr val="006600"/>
                </a:solidFill>
                <a:ea typeface="+mn-ea"/>
                <a:cs typeface="+mn-cs"/>
              </a:rPr>
              <a:t> </a:t>
            </a:r>
            <a:r>
              <a:rPr lang="en-US" sz="1800" dirty="0" err="1">
                <a:solidFill>
                  <a:srgbClr val="006600"/>
                </a:solidFill>
                <a:ea typeface="+mn-ea"/>
                <a:cs typeface="+mn-cs"/>
              </a:rPr>
              <a:t>decisiones</a:t>
            </a:r>
            <a:r>
              <a:rPr lang="en-US" sz="1800" dirty="0">
                <a:solidFill>
                  <a:srgbClr val="006600"/>
                </a:solidFill>
                <a:ea typeface="+mn-ea"/>
                <a:cs typeface="+mn-cs"/>
              </a:rPr>
              <a:t> </a:t>
            </a:r>
            <a:r>
              <a:rPr lang="en-US" sz="1800" dirty="0" err="1" smtClean="0">
                <a:solidFill>
                  <a:srgbClr val="006600"/>
                </a:solidFill>
                <a:ea typeface="+mn-ea"/>
                <a:cs typeface="+mn-cs"/>
              </a:rPr>
              <a:t>basada</a:t>
            </a:r>
            <a:r>
              <a:rPr lang="en-US" sz="1800" dirty="0" smtClean="0">
                <a:solidFill>
                  <a:srgbClr val="006600"/>
                </a:solidFill>
                <a:ea typeface="+mn-ea"/>
                <a:cs typeface="+mn-cs"/>
              </a:rPr>
              <a:t> en la </a:t>
            </a:r>
            <a:r>
              <a:rPr lang="en-US" sz="1800" dirty="0" err="1" smtClean="0">
                <a:solidFill>
                  <a:srgbClr val="006600"/>
                </a:solidFill>
              </a:rPr>
              <a:t>mejor</a:t>
            </a:r>
            <a:r>
              <a:rPr lang="en-US" sz="1800" dirty="0" smtClean="0">
                <a:solidFill>
                  <a:srgbClr val="006600"/>
                </a:solidFill>
              </a:rPr>
              <a:t> </a:t>
            </a:r>
            <a:r>
              <a:rPr lang="en-US" sz="1800" dirty="0" err="1" smtClean="0">
                <a:solidFill>
                  <a:srgbClr val="006600"/>
                </a:solidFill>
              </a:rPr>
              <a:t>información</a:t>
            </a:r>
            <a:r>
              <a:rPr lang="en-US" sz="1800" dirty="0" smtClean="0">
                <a:solidFill>
                  <a:srgbClr val="006600"/>
                </a:solidFill>
              </a:rPr>
              <a:t> </a:t>
            </a:r>
            <a:r>
              <a:rPr lang="en-US" sz="1800" dirty="0" smtClean="0">
                <a:solidFill>
                  <a:srgbClr val="006600"/>
                </a:solidFill>
              </a:rPr>
              <a:t> </a:t>
            </a:r>
            <a:r>
              <a:rPr lang="en-US" sz="1800" dirty="0" err="1" smtClean="0">
                <a:solidFill>
                  <a:srgbClr val="006600"/>
                </a:solidFill>
              </a:rPr>
              <a:t>disponible</a:t>
            </a:r>
            <a:endParaRPr lang="en-US" sz="1800" dirty="0" smtClean="0">
              <a:solidFill>
                <a:srgbClr val="006600"/>
              </a:solidFill>
            </a:endParaRPr>
          </a:p>
          <a:p>
            <a:pPr lvl="1" eaLnBrk="1" hangingPunct="1">
              <a:defRPr/>
            </a:pPr>
            <a:r>
              <a:rPr lang="en-US" sz="1800" dirty="0" err="1" smtClean="0">
                <a:solidFill>
                  <a:srgbClr val="006600"/>
                </a:solidFill>
              </a:rPr>
              <a:t>Decisiones</a:t>
            </a:r>
            <a:r>
              <a:rPr lang="en-US" sz="1800" dirty="0" smtClean="0">
                <a:solidFill>
                  <a:srgbClr val="006600"/>
                </a:solidFill>
              </a:rPr>
              <a:t> en base a </a:t>
            </a:r>
            <a:r>
              <a:rPr lang="en-US" sz="1800" dirty="0" err="1" smtClean="0">
                <a:solidFill>
                  <a:srgbClr val="006600"/>
                </a:solidFill>
              </a:rPr>
              <a:t>acuerdos</a:t>
            </a:r>
            <a:r>
              <a:rPr lang="en-US" sz="1800" dirty="0" smtClean="0">
                <a:solidFill>
                  <a:srgbClr val="006600"/>
                </a:solidFill>
              </a:rPr>
              <a:t> entre </a:t>
            </a:r>
            <a:r>
              <a:rPr lang="en-US" sz="1800" dirty="0" err="1" smtClean="0">
                <a:solidFill>
                  <a:srgbClr val="006600"/>
                </a:solidFill>
              </a:rPr>
              <a:t>socios</a:t>
            </a:r>
            <a:endParaRPr lang="en-US" sz="1800" dirty="0" smtClean="0">
              <a:solidFill>
                <a:srgbClr val="006600"/>
              </a:solidFill>
            </a:endParaRPr>
          </a:p>
          <a:p>
            <a:pPr lvl="1" eaLnBrk="1" hangingPunct="1">
              <a:defRPr/>
            </a:pPr>
            <a:endParaRPr lang="en-US" sz="800" dirty="0" smtClean="0">
              <a:solidFill>
                <a:srgbClr val="006600"/>
              </a:solidFill>
            </a:endParaRPr>
          </a:p>
          <a:p>
            <a:pPr eaLnBrk="1" hangingPunct="1">
              <a:spcBef>
                <a:spcPts val="1200"/>
              </a:spcBef>
              <a:defRPr/>
            </a:pPr>
            <a:r>
              <a:rPr lang="en-US" sz="1800" dirty="0" err="1" smtClean="0">
                <a:solidFill>
                  <a:srgbClr val="000099"/>
                </a:solidFill>
              </a:rPr>
              <a:t>Claridad</a:t>
            </a:r>
            <a:r>
              <a:rPr lang="en-US" sz="1800" dirty="0" smtClean="0">
                <a:solidFill>
                  <a:srgbClr val="000099"/>
                </a:solidFill>
              </a:rPr>
              <a:t> en el </a:t>
            </a:r>
            <a:r>
              <a:rPr lang="en-US" sz="1800" dirty="0" err="1" smtClean="0">
                <a:solidFill>
                  <a:srgbClr val="000099"/>
                </a:solidFill>
              </a:rPr>
              <a:t>propósito</a:t>
            </a:r>
            <a:r>
              <a:rPr lang="en-US" sz="1800" dirty="0" smtClean="0">
                <a:solidFill>
                  <a:srgbClr val="000099"/>
                </a:solidFill>
              </a:rPr>
              <a:t> </a:t>
            </a:r>
            <a:r>
              <a:rPr lang="en-US" sz="1800" dirty="0" err="1" smtClean="0">
                <a:solidFill>
                  <a:srgbClr val="000099"/>
                </a:solidFill>
              </a:rPr>
              <a:t>compartido</a:t>
            </a:r>
            <a:endParaRPr lang="en-US" sz="1800" dirty="0" smtClean="0">
              <a:solidFill>
                <a:srgbClr val="000099"/>
              </a:solidFill>
            </a:endParaRPr>
          </a:p>
          <a:p>
            <a:pPr marL="400050" lvl="1" indent="0" eaLnBrk="1" hangingPunct="1">
              <a:spcBef>
                <a:spcPts val="1200"/>
              </a:spcBef>
              <a:buFontTx/>
              <a:buNone/>
              <a:defRPr/>
            </a:pPr>
            <a:r>
              <a:rPr lang="en-US" sz="1800" dirty="0" smtClean="0">
                <a:solidFill>
                  <a:srgbClr val="000099"/>
                </a:solidFill>
              </a:rPr>
              <a:t>NOTA.  Si los </a:t>
            </a:r>
            <a:r>
              <a:rPr lang="en-US" sz="1800" dirty="0" err="1" smtClean="0">
                <a:solidFill>
                  <a:srgbClr val="000099"/>
                </a:solidFill>
              </a:rPr>
              <a:t>socios</a:t>
            </a:r>
            <a:r>
              <a:rPr lang="en-US" sz="1800" dirty="0" smtClean="0">
                <a:solidFill>
                  <a:srgbClr val="000099"/>
                </a:solidFill>
              </a:rPr>
              <a:t> </a:t>
            </a:r>
            <a:r>
              <a:rPr lang="en-US" sz="1800" dirty="0" err="1" smtClean="0">
                <a:solidFill>
                  <a:srgbClr val="000099"/>
                </a:solidFill>
              </a:rPr>
              <a:t>desean</a:t>
            </a:r>
            <a:r>
              <a:rPr lang="en-US" sz="1800" dirty="0" smtClean="0">
                <a:solidFill>
                  <a:srgbClr val="000099"/>
                </a:solidFill>
              </a:rPr>
              <a:t> </a:t>
            </a:r>
            <a:r>
              <a:rPr lang="en-US" sz="1800" dirty="0" err="1" smtClean="0">
                <a:solidFill>
                  <a:srgbClr val="000099"/>
                </a:solidFill>
              </a:rPr>
              <a:t>resultados</a:t>
            </a:r>
            <a:r>
              <a:rPr lang="en-US" sz="1800" dirty="0" smtClean="0">
                <a:solidFill>
                  <a:srgbClr val="000099"/>
                </a:solidFill>
              </a:rPr>
              <a:t> </a:t>
            </a:r>
            <a:r>
              <a:rPr lang="en-US" sz="1800" dirty="0" err="1" smtClean="0">
                <a:solidFill>
                  <a:srgbClr val="000099"/>
                </a:solidFill>
              </a:rPr>
              <a:t>diferentes</a:t>
            </a:r>
            <a:r>
              <a:rPr lang="en-US" sz="1800" dirty="0" smtClean="0">
                <a:solidFill>
                  <a:srgbClr val="000099"/>
                </a:solidFill>
              </a:rPr>
              <a:t>, la </a:t>
            </a:r>
            <a:r>
              <a:rPr lang="en-US" sz="1800" dirty="0" err="1" smtClean="0">
                <a:solidFill>
                  <a:srgbClr val="000099"/>
                </a:solidFill>
              </a:rPr>
              <a:t>mejor</a:t>
            </a:r>
            <a:r>
              <a:rPr lang="en-US" sz="1800" dirty="0" smtClean="0">
                <a:solidFill>
                  <a:srgbClr val="000099"/>
                </a:solidFill>
              </a:rPr>
              <a:t> </a:t>
            </a:r>
            <a:r>
              <a:rPr lang="en-US" sz="1800" dirty="0" err="1" smtClean="0">
                <a:solidFill>
                  <a:srgbClr val="000099"/>
                </a:solidFill>
              </a:rPr>
              <a:t>manera</a:t>
            </a:r>
            <a:r>
              <a:rPr lang="en-US" sz="1800" dirty="0" smtClean="0">
                <a:solidFill>
                  <a:srgbClr val="000099"/>
                </a:solidFill>
              </a:rPr>
              <a:t> </a:t>
            </a:r>
            <a:r>
              <a:rPr lang="en-US" sz="1800" dirty="0" err="1" smtClean="0">
                <a:solidFill>
                  <a:srgbClr val="000099"/>
                </a:solidFill>
              </a:rPr>
              <a:t>es</a:t>
            </a:r>
            <a:r>
              <a:rPr lang="en-US" sz="1800" dirty="0" smtClean="0">
                <a:solidFill>
                  <a:srgbClr val="000099"/>
                </a:solidFill>
              </a:rPr>
              <a:t> </a:t>
            </a:r>
            <a:r>
              <a:rPr lang="en-US" sz="1800" dirty="0" err="1" smtClean="0">
                <a:solidFill>
                  <a:srgbClr val="000099"/>
                </a:solidFill>
              </a:rPr>
              <a:t>conocer</a:t>
            </a:r>
            <a:r>
              <a:rPr lang="en-US" sz="1800" dirty="0" smtClean="0">
                <a:solidFill>
                  <a:srgbClr val="000099"/>
                </a:solidFill>
              </a:rPr>
              <a:t> los </a:t>
            </a:r>
            <a:r>
              <a:rPr lang="en-US" sz="1800" dirty="0" err="1" smtClean="0">
                <a:solidFill>
                  <a:srgbClr val="000099"/>
                </a:solidFill>
              </a:rPr>
              <a:t>objetivos</a:t>
            </a:r>
            <a:r>
              <a:rPr lang="en-US" sz="1800" dirty="0" smtClean="0">
                <a:solidFill>
                  <a:srgbClr val="000099"/>
                </a:solidFill>
              </a:rPr>
              <a:t> de </a:t>
            </a:r>
            <a:r>
              <a:rPr lang="en-US" sz="1800" dirty="0" err="1" smtClean="0">
                <a:solidFill>
                  <a:srgbClr val="000099"/>
                </a:solidFill>
              </a:rPr>
              <a:t>cada</a:t>
            </a:r>
            <a:r>
              <a:rPr lang="en-US" sz="1800" dirty="0" smtClean="0">
                <a:solidFill>
                  <a:srgbClr val="000099"/>
                </a:solidFill>
              </a:rPr>
              <a:t> </a:t>
            </a:r>
            <a:r>
              <a:rPr lang="en-US" sz="1800" dirty="0" err="1" smtClean="0">
                <a:solidFill>
                  <a:srgbClr val="000099"/>
                </a:solidFill>
              </a:rPr>
              <a:t>uno</a:t>
            </a:r>
            <a:r>
              <a:rPr lang="en-US" sz="1800" dirty="0" smtClean="0">
                <a:solidFill>
                  <a:srgbClr val="000099"/>
                </a:solidFill>
              </a:rPr>
              <a:t>, </a:t>
            </a:r>
            <a:r>
              <a:rPr lang="en-US" sz="1800" dirty="0" err="1" smtClean="0">
                <a:solidFill>
                  <a:srgbClr val="000099"/>
                </a:solidFill>
              </a:rPr>
              <a:t>construir</a:t>
            </a:r>
            <a:r>
              <a:rPr lang="en-US" sz="1800" dirty="0" smtClean="0">
                <a:solidFill>
                  <a:srgbClr val="000099"/>
                </a:solidFill>
              </a:rPr>
              <a:t> </a:t>
            </a:r>
            <a:r>
              <a:rPr lang="en-US" sz="1800" dirty="0" err="1" smtClean="0">
                <a:solidFill>
                  <a:srgbClr val="000099"/>
                </a:solidFill>
              </a:rPr>
              <a:t>una</a:t>
            </a:r>
            <a:r>
              <a:rPr lang="en-US" sz="1800" dirty="0" smtClean="0">
                <a:solidFill>
                  <a:srgbClr val="000099"/>
                </a:solidFill>
              </a:rPr>
              <a:t> </a:t>
            </a:r>
            <a:r>
              <a:rPr lang="en-US" sz="1800" dirty="0" err="1" smtClean="0">
                <a:solidFill>
                  <a:srgbClr val="000099"/>
                </a:solidFill>
              </a:rPr>
              <a:t>visión</a:t>
            </a:r>
            <a:r>
              <a:rPr lang="en-US" sz="1800" dirty="0" smtClean="0">
                <a:solidFill>
                  <a:srgbClr val="000099"/>
                </a:solidFill>
              </a:rPr>
              <a:t> </a:t>
            </a:r>
            <a:r>
              <a:rPr lang="en-US" sz="1800" dirty="0" err="1" smtClean="0">
                <a:solidFill>
                  <a:srgbClr val="000099"/>
                </a:solidFill>
              </a:rPr>
              <a:t>compartida</a:t>
            </a:r>
            <a:r>
              <a:rPr lang="en-US" sz="1800" dirty="0" smtClean="0">
                <a:solidFill>
                  <a:srgbClr val="000099"/>
                </a:solidFill>
              </a:rPr>
              <a:t> y </a:t>
            </a:r>
            <a:r>
              <a:rPr lang="en-US" sz="1800" dirty="0" err="1" smtClean="0">
                <a:solidFill>
                  <a:srgbClr val="000099"/>
                </a:solidFill>
              </a:rPr>
              <a:t>definir</a:t>
            </a:r>
            <a:r>
              <a:rPr lang="en-US" sz="1800" dirty="0" smtClean="0">
                <a:solidFill>
                  <a:srgbClr val="000099"/>
                </a:solidFill>
              </a:rPr>
              <a:t> la forma </a:t>
            </a:r>
            <a:r>
              <a:rPr lang="en-US" sz="1800" dirty="0" err="1" smtClean="0">
                <a:solidFill>
                  <a:srgbClr val="000099"/>
                </a:solidFill>
              </a:rPr>
              <a:t>para</a:t>
            </a:r>
            <a:r>
              <a:rPr lang="en-US" sz="1800" dirty="0" smtClean="0">
                <a:solidFill>
                  <a:srgbClr val="000099"/>
                </a:solidFill>
              </a:rPr>
              <a:t> </a:t>
            </a:r>
            <a:r>
              <a:rPr lang="en-US" sz="1800" dirty="0" err="1" smtClean="0">
                <a:solidFill>
                  <a:srgbClr val="000099"/>
                </a:solidFill>
              </a:rPr>
              <a:t>enfrentar</a:t>
            </a:r>
            <a:r>
              <a:rPr lang="en-US" sz="1800" dirty="0" smtClean="0">
                <a:solidFill>
                  <a:srgbClr val="000099"/>
                </a:solidFill>
              </a:rPr>
              <a:t> </a:t>
            </a:r>
            <a:r>
              <a:rPr lang="en-US" sz="1800" dirty="0" err="1" smtClean="0">
                <a:solidFill>
                  <a:srgbClr val="000099"/>
                </a:solidFill>
              </a:rPr>
              <a:t>diferencias</a:t>
            </a:r>
            <a:r>
              <a:rPr lang="en-US" sz="1800" dirty="0" smtClean="0">
                <a:solidFill>
                  <a:srgbClr val="000099"/>
                </a:solidFill>
              </a:rPr>
              <a:t> a lo largo del </a:t>
            </a:r>
            <a:r>
              <a:rPr lang="en-US" sz="1800" dirty="0" err="1" smtClean="0">
                <a:solidFill>
                  <a:srgbClr val="000099"/>
                </a:solidFill>
              </a:rPr>
              <a:t>camino</a:t>
            </a:r>
            <a:r>
              <a:rPr lang="en-US" sz="1800" dirty="0" smtClean="0">
                <a:solidFill>
                  <a:srgbClr val="000099"/>
                </a:solidFill>
              </a:rPr>
              <a:t>. </a:t>
            </a:r>
            <a:endParaRPr lang="en-US" sz="1800" i="1" dirty="0" smtClean="0">
              <a:solidFill>
                <a:srgbClr val="000099"/>
              </a:solidFill>
            </a:endParaRPr>
          </a:p>
          <a:p>
            <a:pPr eaLnBrk="1" hangingPunct="1">
              <a:spcBef>
                <a:spcPts val="1200"/>
              </a:spcBef>
              <a:defRPr/>
            </a:pPr>
            <a:r>
              <a:rPr lang="en-US" sz="1800" dirty="0" err="1" smtClean="0">
                <a:solidFill>
                  <a:srgbClr val="006600"/>
                </a:solidFill>
              </a:rPr>
              <a:t>Considerar</a:t>
            </a:r>
            <a:r>
              <a:rPr lang="en-US" sz="1800" dirty="0" smtClean="0">
                <a:solidFill>
                  <a:srgbClr val="006600"/>
                </a:solidFill>
              </a:rPr>
              <a:t> - ¿</a:t>
            </a:r>
            <a:r>
              <a:rPr lang="en-US" sz="1800" dirty="0" err="1">
                <a:solidFill>
                  <a:srgbClr val="006600"/>
                </a:solidFill>
              </a:rPr>
              <a:t>Debería</a:t>
            </a:r>
            <a:r>
              <a:rPr lang="en-US" sz="1800" dirty="0">
                <a:solidFill>
                  <a:srgbClr val="006600"/>
                </a:solidFill>
              </a:rPr>
              <a:t> </a:t>
            </a:r>
            <a:r>
              <a:rPr lang="en-US" sz="1800" dirty="0" err="1">
                <a:solidFill>
                  <a:srgbClr val="006600"/>
                </a:solidFill>
              </a:rPr>
              <a:t>formar</a:t>
            </a:r>
            <a:r>
              <a:rPr lang="en-US" sz="1800" dirty="0">
                <a:solidFill>
                  <a:srgbClr val="006600"/>
                </a:solidFill>
              </a:rPr>
              <a:t> parte del </a:t>
            </a:r>
            <a:r>
              <a:rPr lang="en-US" sz="1800" dirty="0" err="1">
                <a:solidFill>
                  <a:srgbClr val="006600"/>
                </a:solidFill>
              </a:rPr>
              <a:t>equipo</a:t>
            </a:r>
            <a:r>
              <a:rPr lang="en-US" sz="1800" dirty="0">
                <a:solidFill>
                  <a:srgbClr val="006600"/>
                </a:solidFill>
              </a:rPr>
              <a:t> central </a:t>
            </a:r>
            <a:r>
              <a:rPr lang="en-US" sz="1800" dirty="0" err="1" smtClean="0">
                <a:solidFill>
                  <a:srgbClr val="006600"/>
                </a:solidFill>
              </a:rPr>
              <a:t>algún</a:t>
            </a:r>
            <a:r>
              <a:rPr lang="en-US" sz="1800" dirty="0" smtClean="0">
                <a:solidFill>
                  <a:srgbClr val="006600"/>
                </a:solidFill>
              </a:rPr>
              <a:t> </a:t>
            </a:r>
            <a:r>
              <a:rPr lang="en-US" sz="1800" dirty="0" err="1" smtClean="0">
                <a:solidFill>
                  <a:srgbClr val="006600"/>
                </a:solidFill>
              </a:rPr>
              <a:t>representante</a:t>
            </a:r>
            <a:r>
              <a:rPr lang="en-US" sz="1800" dirty="0" smtClean="0">
                <a:solidFill>
                  <a:srgbClr val="006600"/>
                </a:solidFill>
              </a:rPr>
              <a:t> de </a:t>
            </a:r>
            <a:r>
              <a:rPr lang="en-US" sz="1800" dirty="0" err="1" smtClean="0">
                <a:solidFill>
                  <a:srgbClr val="006600"/>
                </a:solidFill>
              </a:rPr>
              <a:t>una</a:t>
            </a:r>
            <a:r>
              <a:rPr lang="en-US" sz="1800" dirty="0" smtClean="0">
                <a:solidFill>
                  <a:srgbClr val="006600"/>
                </a:solidFill>
              </a:rPr>
              <a:t> </a:t>
            </a:r>
            <a:r>
              <a:rPr lang="en-US" sz="1800" dirty="0" err="1" smtClean="0">
                <a:solidFill>
                  <a:srgbClr val="006600"/>
                </a:solidFill>
              </a:rPr>
              <a:t>organización</a:t>
            </a:r>
            <a:r>
              <a:rPr lang="en-US" sz="1800" dirty="0" smtClean="0">
                <a:solidFill>
                  <a:srgbClr val="006600"/>
                </a:solidFill>
              </a:rPr>
              <a:t> </a:t>
            </a:r>
            <a:r>
              <a:rPr lang="en-US" sz="1800" dirty="0" err="1" smtClean="0">
                <a:solidFill>
                  <a:srgbClr val="006600"/>
                </a:solidFill>
              </a:rPr>
              <a:t>socia</a:t>
            </a:r>
            <a:r>
              <a:rPr lang="en-US" sz="1800" dirty="0" smtClean="0">
                <a:solidFill>
                  <a:srgbClr val="006600"/>
                </a:solidFill>
              </a:rPr>
              <a:t>?</a:t>
            </a:r>
            <a:endParaRPr lang="en-US" sz="1800" dirty="0">
              <a:solidFill>
                <a:srgbClr val="006600"/>
              </a:solidFill>
            </a:endParaRPr>
          </a:p>
          <a:p>
            <a:pPr marL="0" indent="0" eaLnBrk="1" hangingPunct="1">
              <a:spcBef>
                <a:spcPts val="1200"/>
              </a:spcBef>
              <a:buNone/>
              <a:defRPr/>
            </a:pPr>
            <a:r>
              <a:rPr lang="en-US" sz="1800" dirty="0" smtClean="0">
                <a:solidFill>
                  <a:srgbClr val="000099"/>
                </a:solidFill>
              </a:rPr>
              <a:t>     </a:t>
            </a:r>
            <a:r>
              <a:rPr lang="en-US" sz="1800" dirty="0" err="1" smtClean="0">
                <a:solidFill>
                  <a:srgbClr val="000099"/>
                </a:solidFill>
              </a:rPr>
              <a:t>Atención</a:t>
            </a:r>
            <a:r>
              <a:rPr lang="en-US" sz="1800" dirty="0">
                <a:solidFill>
                  <a:srgbClr val="000099"/>
                </a:solidFill>
              </a:rPr>
              <a:t>!: </a:t>
            </a:r>
            <a:r>
              <a:rPr lang="en-US" sz="1800" dirty="0" smtClean="0">
                <a:solidFill>
                  <a:srgbClr val="000099"/>
                </a:solidFill>
              </a:rPr>
              <a:t>No </a:t>
            </a:r>
            <a:r>
              <a:rPr lang="en-US" sz="1800" dirty="0" err="1" smtClean="0">
                <a:solidFill>
                  <a:srgbClr val="000099"/>
                </a:solidFill>
              </a:rPr>
              <a:t>es</a:t>
            </a:r>
            <a:r>
              <a:rPr lang="en-US" sz="1800" dirty="0" smtClean="0">
                <a:solidFill>
                  <a:srgbClr val="000099"/>
                </a:solidFill>
              </a:rPr>
              <a:t> </a:t>
            </a:r>
            <a:r>
              <a:rPr lang="en-US" sz="1800" dirty="0" err="1" smtClean="0">
                <a:solidFill>
                  <a:srgbClr val="000099"/>
                </a:solidFill>
              </a:rPr>
              <a:t>recomendable</a:t>
            </a:r>
            <a:r>
              <a:rPr lang="en-US" sz="1800" dirty="0" smtClean="0">
                <a:solidFill>
                  <a:srgbClr val="000099"/>
                </a:solidFill>
              </a:rPr>
              <a:t> </a:t>
            </a:r>
            <a:r>
              <a:rPr lang="en-US" sz="1800" dirty="0" err="1" smtClean="0">
                <a:solidFill>
                  <a:srgbClr val="000099"/>
                </a:solidFill>
              </a:rPr>
              <a:t>involucrarlo</a:t>
            </a:r>
            <a:r>
              <a:rPr lang="en-US" sz="1800" dirty="0" smtClean="0">
                <a:solidFill>
                  <a:srgbClr val="000099"/>
                </a:solidFill>
              </a:rPr>
              <a:t> en “</a:t>
            </a:r>
            <a:r>
              <a:rPr lang="en-US" sz="1800" dirty="0">
                <a:solidFill>
                  <a:srgbClr val="000099"/>
                </a:solidFill>
              </a:rPr>
              <a:t>la </a:t>
            </a:r>
            <a:r>
              <a:rPr lang="en-US" sz="1800" dirty="0" err="1">
                <a:solidFill>
                  <a:srgbClr val="000099"/>
                </a:solidFill>
              </a:rPr>
              <a:t>primera</a:t>
            </a:r>
            <a:r>
              <a:rPr lang="en-US" sz="1800" dirty="0">
                <a:solidFill>
                  <a:srgbClr val="000099"/>
                </a:solidFill>
              </a:rPr>
              <a:t> </a:t>
            </a:r>
            <a:r>
              <a:rPr lang="en-US" sz="1800" dirty="0" err="1">
                <a:solidFill>
                  <a:srgbClr val="000099"/>
                </a:solidFill>
              </a:rPr>
              <a:t>cita</a:t>
            </a:r>
            <a:r>
              <a:rPr lang="en-US" sz="1800" dirty="0">
                <a:solidFill>
                  <a:srgbClr val="000099"/>
                </a:solidFill>
              </a:rPr>
              <a:t>”! </a:t>
            </a:r>
            <a:r>
              <a:rPr lang="en-US" sz="2000" i="1" dirty="0" smtClean="0">
                <a:solidFill>
                  <a:srgbClr val="000099"/>
                </a:solidFill>
              </a:rPr>
              <a:t>	</a:t>
            </a:r>
          </a:p>
        </p:txBody>
      </p:sp>
      <p:sp>
        <p:nvSpPr>
          <p:cNvPr id="14339" name="Rectangle 4"/>
          <p:cNvSpPr>
            <a:spLocks noGrp="1" noChangeArrowheads="1"/>
          </p:cNvSpPr>
          <p:nvPr>
            <p:ph type="title"/>
          </p:nvPr>
        </p:nvSpPr>
        <p:spPr>
          <a:xfrm>
            <a:off x="1143000" y="228600"/>
            <a:ext cx="7772400" cy="838200"/>
          </a:xfrm>
          <a:noFill/>
        </p:spPr>
        <p:txBody>
          <a:bodyPr/>
          <a:lstStyle/>
          <a:p>
            <a:pPr algn="r" eaLnBrk="1" hangingPunct="1"/>
            <a:r>
              <a:rPr lang="en-US" sz="4800" dirty="0" err="1" smtClean="0">
                <a:solidFill>
                  <a:schemeClr val="bg1"/>
                </a:solidFill>
                <a:latin typeface="Calibri" pitchFamily="34" charset="0"/>
                <a:ea typeface="Calibri" pitchFamily="34" charset="0"/>
                <a:cs typeface="Calibri" pitchFamily="34" charset="0"/>
              </a:rPr>
              <a:t>Socios</a:t>
            </a:r>
            <a:endParaRPr lang="en-US" sz="4800" dirty="0" smtClean="0">
              <a:solidFill>
                <a:schemeClr val="bg1"/>
              </a:solidFill>
              <a:latin typeface="Calibri" pitchFamily="34" charset="0"/>
              <a:ea typeface="Calibri" pitchFamily="34" charset="0"/>
              <a:cs typeface="Calibri" pitchFamily="34" charset="0"/>
            </a:endParaRPr>
          </a:p>
        </p:txBody>
      </p:sp>
      <p:pic>
        <p:nvPicPr>
          <p:cNvPr id="14340" name="Picture 5" descr="MCj00787420000[1]"/>
          <p:cNvPicPr>
            <a:picLocks noChangeAspect="1" noChangeArrowheads="1"/>
          </p:cNvPicPr>
          <p:nvPr/>
        </p:nvPicPr>
        <p:blipFill>
          <a:blip r:embed="rId3"/>
          <a:srcRect/>
          <a:stretch>
            <a:fillRect/>
          </a:stretch>
        </p:blipFill>
        <p:spPr bwMode="auto">
          <a:xfrm>
            <a:off x="6995746" y="1752600"/>
            <a:ext cx="2072054"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0650" y="1447800"/>
            <a:ext cx="7753350" cy="5410200"/>
          </a:xfrm>
        </p:spPr>
        <p:txBody>
          <a:bodyPr/>
          <a:lstStyle/>
          <a:p>
            <a:pPr>
              <a:buFont typeface="Wingdings" pitchFamily="2" charset="2"/>
              <a:buChar char="q"/>
              <a:defRPr/>
            </a:pPr>
            <a:r>
              <a:rPr lang="en-US" dirty="0" err="1" smtClean="0">
                <a:solidFill>
                  <a:srgbClr val="000099"/>
                </a:solidFill>
              </a:rPr>
              <a:t>Es</a:t>
            </a:r>
            <a:r>
              <a:rPr lang="en-US" dirty="0" smtClean="0">
                <a:solidFill>
                  <a:srgbClr val="000099"/>
                </a:solidFill>
              </a:rPr>
              <a:t> </a:t>
            </a:r>
            <a:r>
              <a:rPr lang="en-US" dirty="0" err="1" smtClean="0">
                <a:solidFill>
                  <a:srgbClr val="000099"/>
                </a:solidFill>
              </a:rPr>
              <a:t>una</a:t>
            </a:r>
            <a:r>
              <a:rPr lang="en-US" dirty="0" smtClean="0">
                <a:solidFill>
                  <a:srgbClr val="000099"/>
                </a:solidFill>
              </a:rPr>
              <a:t> </a:t>
            </a:r>
            <a:r>
              <a:rPr lang="en-US" dirty="0" err="1" smtClean="0">
                <a:solidFill>
                  <a:srgbClr val="000099"/>
                </a:solidFill>
              </a:rPr>
              <a:t>buena</a:t>
            </a:r>
            <a:r>
              <a:rPr lang="en-US" dirty="0" smtClean="0">
                <a:solidFill>
                  <a:srgbClr val="000099"/>
                </a:solidFill>
              </a:rPr>
              <a:t> </a:t>
            </a:r>
            <a:r>
              <a:rPr lang="en-US" dirty="0" err="1" smtClean="0">
                <a:solidFill>
                  <a:srgbClr val="000099"/>
                </a:solidFill>
              </a:rPr>
              <a:t>práctica</a:t>
            </a:r>
            <a:endParaRPr lang="en-US" dirty="0" smtClean="0">
              <a:solidFill>
                <a:srgbClr val="000099"/>
              </a:solidFill>
            </a:endParaRPr>
          </a:p>
          <a:p>
            <a:pPr>
              <a:buFont typeface="Wingdings" pitchFamily="2" charset="2"/>
              <a:buChar char="q"/>
              <a:defRPr/>
            </a:pPr>
            <a:endParaRPr lang="en-US" sz="800" dirty="0" smtClean="0">
              <a:solidFill>
                <a:srgbClr val="000099"/>
              </a:solidFill>
            </a:endParaRPr>
          </a:p>
          <a:p>
            <a:pPr>
              <a:buFont typeface="Wingdings" pitchFamily="2" charset="2"/>
              <a:buChar char="q"/>
              <a:defRPr/>
            </a:pPr>
            <a:r>
              <a:rPr lang="en-US" dirty="0" err="1" smtClean="0">
                <a:solidFill>
                  <a:srgbClr val="000099"/>
                </a:solidFill>
              </a:rPr>
              <a:t>Opta</a:t>
            </a:r>
            <a:r>
              <a:rPr lang="en-US" dirty="0" smtClean="0">
                <a:solidFill>
                  <a:srgbClr val="000099"/>
                </a:solidFill>
              </a:rPr>
              <a:t> </a:t>
            </a:r>
            <a:r>
              <a:rPr lang="en-US" dirty="0" err="1" smtClean="0">
                <a:solidFill>
                  <a:srgbClr val="000099"/>
                </a:solidFill>
              </a:rPr>
              <a:t>por</a:t>
            </a:r>
            <a:r>
              <a:rPr lang="en-US" dirty="0" smtClean="0">
                <a:solidFill>
                  <a:srgbClr val="000099"/>
                </a:solidFill>
              </a:rPr>
              <a:t> lo simple y </a:t>
            </a:r>
            <a:r>
              <a:rPr lang="en-US" dirty="0" err="1" smtClean="0">
                <a:solidFill>
                  <a:srgbClr val="000099"/>
                </a:solidFill>
              </a:rPr>
              <a:t>breve</a:t>
            </a:r>
            <a:endParaRPr lang="en-US" dirty="0" smtClean="0">
              <a:solidFill>
                <a:srgbClr val="000099"/>
              </a:solidFill>
            </a:endParaRPr>
          </a:p>
          <a:p>
            <a:pPr>
              <a:buFont typeface="Wingdings" pitchFamily="2" charset="2"/>
              <a:buChar char="q"/>
              <a:defRPr/>
            </a:pPr>
            <a:endParaRPr lang="en-US" sz="800" dirty="0" smtClean="0">
              <a:solidFill>
                <a:srgbClr val="000099"/>
              </a:solidFill>
            </a:endParaRPr>
          </a:p>
          <a:p>
            <a:pPr>
              <a:buFont typeface="Wingdings" pitchFamily="2" charset="2"/>
              <a:buChar char="q"/>
              <a:defRPr/>
            </a:pPr>
            <a:r>
              <a:rPr lang="en-US" dirty="0" err="1" smtClean="0">
                <a:solidFill>
                  <a:srgbClr val="000099"/>
                </a:solidFill>
              </a:rPr>
              <a:t>Temas</a:t>
            </a:r>
            <a:r>
              <a:rPr lang="en-US" dirty="0" smtClean="0">
                <a:solidFill>
                  <a:srgbClr val="000099"/>
                </a:solidFill>
              </a:rPr>
              <a:t> a </a:t>
            </a:r>
            <a:r>
              <a:rPr lang="en-US" dirty="0" err="1" smtClean="0">
                <a:solidFill>
                  <a:srgbClr val="000099"/>
                </a:solidFill>
              </a:rPr>
              <a:t>incluir</a:t>
            </a:r>
            <a:r>
              <a:rPr lang="en-US" dirty="0" smtClean="0">
                <a:solidFill>
                  <a:srgbClr val="000099"/>
                </a:solidFill>
              </a:rPr>
              <a:t> </a:t>
            </a:r>
            <a:r>
              <a:rPr lang="en-US" dirty="0" err="1" smtClean="0">
                <a:solidFill>
                  <a:srgbClr val="000099"/>
                </a:solidFill>
              </a:rPr>
              <a:t>siempre</a:t>
            </a:r>
            <a:r>
              <a:rPr lang="en-US" dirty="0" smtClean="0">
                <a:solidFill>
                  <a:srgbClr val="000099"/>
                </a:solidFill>
              </a:rPr>
              <a:t> en </a:t>
            </a:r>
            <a:r>
              <a:rPr lang="en-US" dirty="0" smtClean="0">
                <a:solidFill>
                  <a:srgbClr val="000099"/>
                </a:solidFill>
              </a:rPr>
              <a:t>un </a:t>
            </a:r>
            <a:r>
              <a:rPr lang="en-US" dirty="0" err="1" smtClean="0">
                <a:solidFill>
                  <a:srgbClr val="000099"/>
                </a:solidFill>
              </a:rPr>
              <a:t>documento</a:t>
            </a:r>
            <a:r>
              <a:rPr lang="en-US" dirty="0" smtClean="0">
                <a:solidFill>
                  <a:srgbClr val="000099"/>
                </a:solidFill>
              </a:rPr>
              <a:t> rector</a:t>
            </a:r>
            <a:r>
              <a:rPr lang="en-US" dirty="0" smtClean="0">
                <a:solidFill>
                  <a:srgbClr val="000099"/>
                </a:solidFill>
              </a:rPr>
              <a:t>:</a:t>
            </a:r>
          </a:p>
          <a:p>
            <a:pPr marL="0" indent="0">
              <a:buNone/>
              <a:defRPr/>
            </a:pPr>
            <a:endParaRPr lang="en-US" dirty="0" smtClean="0">
              <a:solidFill>
                <a:srgbClr val="000099"/>
              </a:solidFill>
            </a:endParaRPr>
          </a:p>
          <a:p>
            <a:pPr>
              <a:buFont typeface="Wingdings" pitchFamily="2" charset="2"/>
              <a:buChar char="q"/>
              <a:defRPr/>
            </a:pPr>
            <a:endParaRPr lang="en-US" sz="800" dirty="0" smtClean="0">
              <a:solidFill>
                <a:srgbClr val="000099"/>
              </a:solidFill>
            </a:endParaRPr>
          </a:p>
          <a:p>
            <a:pPr lvl="3">
              <a:buFont typeface="Wingdings" panose="05000000000000000000" pitchFamily="2" charset="2"/>
              <a:buChar char="§"/>
              <a:defRPr/>
            </a:pPr>
            <a:r>
              <a:rPr lang="en-US" sz="2000" dirty="0" err="1" smtClean="0">
                <a:solidFill>
                  <a:srgbClr val="006600"/>
                </a:solidFill>
              </a:rPr>
              <a:t>Propósito</a:t>
            </a:r>
            <a:r>
              <a:rPr lang="en-US" sz="2000" dirty="0" smtClean="0">
                <a:solidFill>
                  <a:srgbClr val="006600"/>
                </a:solidFill>
              </a:rPr>
              <a:t>: ¿</a:t>
            </a:r>
            <a:r>
              <a:rPr lang="en-US" sz="2000" dirty="0" err="1" smtClean="0">
                <a:solidFill>
                  <a:srgbClr val="006600"/>
                </a:solidFill>
              </a:rPr>
              <a:t>Por</a:t>
            </a:r>
            <a:r>
              <a:rPr lang="en-US" sz="2000" dirty="0" smtClean="0">
                <a:solidFill>
                  <a:srgbClr val="006600"/>
                </a:solidFill>
              </a:rPr>
              <a:t> </a:t>
            </a:r>
            <a:r>
              <a:rPr lang="en-US" sz="2000" dirty="0" err="1" smtClean="0">
                <a:solidFill>
                  <a:srgbClr val="006600"/>
                </a:solidFill>
              </a:rPr>
              <a:t>qué</a:t>
            </a:r>
            <a:r>
              <a:rPr lang="en-US" sz="2000" dirty="0" smtClean="0">
                <a:solidFill>
                  <a:srgbClr val="006600"/>
                </a:solidFill>
              </a:rPr>
              <a:t> </a:t>
            </a:r>
            <a:r>
              <a:rPr lang="en-US" sz="2000" dirty="0" err="1" smtClean="0">
                <a:solidFill>
                  <a:srgbClr val="006600"/>
                </a:solidFill>
              </a:rPr>
              <a:t>estamos</a:t>
            </a:r>
            <a:r>
              <a:rPr lang="en-US" sz="2000" dirty="0" smtClean="0">
                <a:solidFill>
                  <a:srgbClr val="006600"/>
                </a:solidFill>
              </a:rPr>
              <a:t> </a:t>
            </a:r>
            <a:r>
              <a:rPr lang="en-US" sz="2000" dirty="0" err="1" smtClean="0">
                <a:solidFill>
                  <a:srgbClr val="006600"/>
                </a:solidFill>
              </a:rPr>
              <a:t>planeando</a:t>
            </a:r>
            <a:r>
              <a:rPr lang="en-US" sz="2000" dirty="0" smtClean="0">
                <a:solidFill>
                  <a:srgbClr val="006600"/>
                </a:solidFill>
              </a:rPr>
              <a:t>?, ¿</a:t>
            </a:r>
            <a:r>
              <a:rPr lang="en-US" sz="2000" dirty="0" err="1" smtClean="0">
                <a:solidFill>
                  <a:srgbClr val="006600"/>
                </a:solidFill>
              </a:rPr>
              <a:t>qué</a:t>
            </a:r>
            <a:r>
              <a:rPr lang="en-US" sz="2000" dirty="0" smtClean="0">
                <a:solidFill>
                  <a:srgbClr val="006600"/>
                </a:solidFill>
              </a:rPr>
              <a:t> </a:t>
            </a:r>
            <a:r>
              <a:rPr lang="en-US" sz="2000" dirty="0" err="1">
                <a:solidFill>
                  <a:srgbClr val="006600"/>
                </a:solidFill>
              </a:rPr>
              <a:t>esperamos</a:t>
            </a:r>
            <a:r>
              <a:rPr lang="en-US" sz="2000" dirty="0" smtClean="0">
                <a:solidFill>
                  <a:srgbClr val="006600"/>
                </a:solidFill>
              </a:rPr>
              <a:t> </a:t>
            </a:r>
            <a:r>
              <a:rPr lang="en-US" sz="2000" dirty="0" err="1">
                <a:solidFill>
                  <a:srgbClr val="006600"/>
                </a:solidFill>
              </a:rPr>
              <a:t>hacer</a:t>
            </a:r>
            <a:r>
              <a:rPr lang="en-US" sz="2000" dirty="0">
                <a:solidFill>
                  <a:srgbClr val="006600"/>
                </a:solidFill>
              </a:rPr>
              <a:t> </a:t>
            </a:r>
            <a:r>
              <a:rPr lang="en-US" sz="2000" dirty="0" err="1" smtClean="0">
                <a:solidFill>
                  <a:srgbClr val="006600"/>
                </a:solidFill>
              </a:rPr>
              <a:t>juntos</a:t>
            </a:r>
            <a:r>
              <a:rPr lang="en-US" sz="2000" dirty="0" smtClean="0">
                <a:solidFill>
                  <a:srgbClr val="006600"/>
                </a:solidFill>
              </a:rPr>
              <a:t>?</a:t>
            </a:r>
            <a:endParaRPr lang="en-US" sz="2000" dirty="0" smtClean="0">
              <a:solidFill>
                <a:srgbClr val="006600"/>
              </a:solidFill>
            </a:endParaRPr>
          </a:p>
          <a:p>
            <a:pPr lvl="3">
              <a:buFont typeface="Wingdings" panose="05000000000000000000" pitchFamily="2" charset="2"/>
              <a:buChar char="§"/>
              <a:defRPr/>
            </a:pPr>
            <a:r>
              <a:rPr lang="en-US" sz="2000" dirty="0" err="1" smtClean="0">
                <a:solidFill>
                  <a:srgbClr val="006600"/>
                </a:solidFill>
              </a:rPr>
              <a:t>Nombre</a:t>
            </a:r>
            <a:r>
              <a:rPr lang="en-US" sz="2000" dirty="0" smtClean="0">
                <a:solidFill>
                  <a:srgbClr val="006600"/>
                </a:solidFill>
              </a:rPr>
              <a:t> </a:t>
            </a:r>
            <a:r>
              <a:rPr lang="en-US" sz="2000" dirty="0" smtClean="0">
                <a:solidFill>
                  <a:srgbClr val="006600"/>
                </a:solidFill>
              </a:rPr>
              <a:t>del </a:t>
            </a:r>
            <a:r>
              <a:rPr lang="en-US" sz="2000" dirty="0" err="1" smtClean="0">
                <a:solidFill>
                  <a:srgbClr val="006600"/>
                </a:solidFill>
              </a:rPr>
              <a:t>patrocinador</a:t>
            </a:r>
            <a:r>
              <a:rPr lang="en-US" sz="2000" dirty="0" smtClean="0">
                <a:solidFill>
                  <a:srgbClr val="006600"/>
                </a:solidFill>
              </a:rPr>
              <a:t>, </a:t>
            </a:r>
            <a:r>
              <a:rPr lang="en-US" sz="2000" dirty="0" err="1" smtClean="0">
                <a:solidFill>
                  <a:srgbClr val="006600"/>
                </a:solidFill>
              </a:rPr>
              <a:t>líder</a:t>
            </a:r>
            <a:r>
              <a:rPr lang="en-US" sz="2000" dirty="0" smtClean="0">
                <a:solidFill>
                  <a:srgbClr val="006600"/>
                </a:solidFill>
              </a:rPr>
              <a:t> del </a:t>
            </a:r>
            <a:r>
              <a:rPr lang="en-US" sz="2000" dirty="0" err="1" smtClean="0">
                <a:solidFill>
                  <a:srgbClr val="006600"/>
                </a:solidFill>
              </a:rPr>
              <a:t>equipo</a:t>
            </a:r>
            <a:r>
              <a:rPr lang="en-US" sz="2000" dirty="0" smtClean="0">
                <a:solidFill>
                  <a:srgbClr val="006600"/>
                </a:solidFill>
              </a:rPr>
              <a:t> y </a:t>
            </a:r>
            <a:r>
              <a:rPr lang="en-US" sz="2000" dirty="0" err="1" smtClean="0">
                <a:solidFill>
                  <a:srgbClr val="006600"/>
                </a:solidFill>
              </a:rPr>
              <a:t>miembros</a:t>
            </a:r>
            <a:r>
              <a:rPr lang="en-US" sz="2000" dirty="0" smtClean="0">
                <a:solidFill>
                  <a:srgbClr val="006600"/>
                </a:solidFill>
              </a:rPr>
              <a:t> del </a:t>
            </a:r>
            <a:r>
              <a:rPr lang="en-US" sz="2000" dirty="0" err="1" smtClean="0">
                <a:solidFill>
                  <a:srgbClr val="006600"/>
                </a:solidFill>
              </a:rPr>
              <a:t>equipo</a:t>
            </a:r>
            <a:r>
              <a:rPr lang="en-US" sz="2000" dirty="0" smtClean="0">
                <a:solidFill>
                  <a:srgbClr val="006600"/>
                </a:solidFill>
              </a:rPr>
              <a:t> central </a:t>
            </a:r>
            <a:endParaRPr lang="en-US" sz="2000" dirty="0" smtClean="0">
              <a:solidFill>
                <a:srgbClr val="006600"/>
              </a:solidFill>
            </a:endParaRPr>
          </a:p>
          <a:p>
            <a:pPr lvl="3">
              <a:buFont typeface="Wingdings" panose="05000000000000000000" pitchFamily="2" charset="2"/>
              <a:buChar char="§"/>
              <a:defRPr/>
            </a:pPr>
            <a:r>
              <a:rPr lang="en-US" sz="2000" dirty="0" err="1" smtClean="0">
                <a:solidFill>
                  <a:srgbClr val="006600"/>
                </a:solidFill>
              </a:rPr>
              <a:t>Otros</a:t>
            </a:r>
            <a:r>
              <a:rPr lang="en-US" sz="2000" dirty="0" smtClean="0">
                <a:solidFill>
                  <a:srgbClr val="006600"/>
                </a:solidFill>
              </a:rPr>
              <a:t> </a:t>
            </a:r>
            <a:r>
              <a:rPr lang="en-US" sz="2000" dirty="0" smtClean="0">
                <a:solidFill>
                  <a:srgbClr val="006600"/>
                </a:solidFill>
              </a:rPr>
              <a:t>roles y </a:t>
            </a:r>
            <a:r>
              <a:rPr lang="en-US" sz="2000" dirty="0" err="1" smtClean="0">
                <a:solidFill>
                  <a:srgbClr val="006600"/>
                </a:solidFill>
              </a:rPr>
              <a:t>responsabilidades</a:t>
            </a:r>
            <a:endParaRPr lang="en-US" sz="2000" dirty="0" smtClean="0">
              <a:solidFill>
                <a:srgbClr val="006600"/>
              </a:solidFill>
            </a:endParaRPr>
          </a:p>
          <a:p>
            <a:pPr lvl="3">
              <a:buFont typeface="Wingdings" panose="05000000000000000000" pitchFamily="2" charset="2"/>
              <a:buChar char="§"/>
              <a:defRPr/>
            </a:pPr>
            <a:r>
              <a:rPr lang="en-US" sz="2000" dirty="0" err="1" smtClean="0">
                <a:solidFill>
                  <a:srgbClr val="006600"/>
                </a:solidFill>
              </a:rPr>
              <a:t>Proceso</a:t>
            </a:r>
            <a:r>
              <a:rPr lang="en-US" sz="2000" dirty="0" smtClean="0">
                <a:solidFill>
                  <a:srgbClr val="006600"/>
                </a:solidFill>
              </a:rPr>
              <a:t> </a:t>
            </a:r>
            <a:r>
              <a:rPr lang="en-US" sz="2000" dirty="0" smtClean="0">
                <a:solidFill>
                  <a:srgbClr val="006600"/>
                </a:solidFill>
              </a:rPr>
              <a:t>general y </a:t>
            </a:r>
            <a:r>
              <a:rPr lang="en-US" sz="2000" dirty="0" err="1" smtClean="0">
                <a:solidFill>
                  <a:srgbClr val="006600"/>
                </a:solidFill>
              </a:rPr>
              <a:t>cronograma</a:t>
            </a:r>
            <a:r>
              <a:rPr lang="en-US" sz="2000" dirty="0" smtClean="0">
                <a:solidFill>
                  <a:srgbClr val="006600"/>
                </a:solidFill>
              </a:rPr>
              <a:t> </a:t>
            </a:r>
            <a:r>
              <a:rPr lang="en-US" sz="2000" dirty="0" err="1" smtClean="0">
                <a:solidFill>
                  <a:srgbClr val="006600"/>
                </a:solidFill>
              </a:rPr>
              <a:t>tentativo</a:t>
            </a:r>
            <a:r>
              <a:rPr lang="en-US" sz="2000" dirty="0" smtClean="0">
                <a:solidFill>
                  <a:srgbClr val="006600"/>
                </a:solidFill>
              </a:rPr>
              <a:t> </a:t>
            </a:r>
          </a:p>
          <a:p>
            <a:pPr lvl="3">
              <a:buFont typeface="Wingdings" panose="05000000000000000000" pitchFamily="2" charset="2"/>
              <a:buChar char="§"/>
              <a:defRPr/>
            </a:pPr>
            <a:r>
              <a:rPr lang="en-US" sz="2000" dirty="0" err="1" smtClean="0">
                <a:solidFill>
                  <a:srgbClr val="006600"/>
                </a:solidFill>
              </a:rPr>
              <a:t>Acuerdos</a:t>
            </a:r>
            <a:r>
              <a:rPr lang="en-US" sz="2000" dirty="0" smtClean="0">
                <a:solidFill>
                  <a:srgbClr val="006600"/>
                </a:solidFill>
              </a:rPr>
              <a:t> </a:t>
            </a:r>
            <a:r>
              <a:rPr lang="en-US" sz="2000" dirty="0" smtClean="0">
                <a:solidFill>
                  <a:srgbClr val="006600"/>
                </a:solidFill>
              </a:rPr>
              <a:t>de </a:t>
            </a:r>
            <a:r>
              <a:rPr lang="en-US" sz="2000" dirty="0" err="1" smtClean="0">
                <a:solidFill>
                  <a:srgbClr val="006600"/>
                </a:solidFill>
              </a:rPr>
              <a:t>trabajo</a:t>
            </a:r>
            <a:r>
              <a:rPr lang="en-US" sz="2000" dirty="0" smtClean="0">
                <a:solidFill>
                  <a:srgbClr val="006600"/>
                </a:solidFill>
              </a:rPr>
              <a:t> y </a:t>
            </a:r>
            <a:r>
              <a:rPr lang="en-US" sz="2000" dirty="0" err="1" smtClean="0">
                <a:solidFill>
                  <a:srgbClr val="006600"/>
                </a:solidFill>
              </a:rPr>
              <a:t>comunicación</a:t>
            </a:r>
            <a:endParaRPr lang="en-US" sz="2000" dirty="0" smtClean="0">
              <a:solidFill>
                <a:srgbClr val="006600"/>
              </a:solidFill>
            </a:endParaRPr>
          </a:p>
          <a:p>
            <a:pPr>
              <a:defRPr/>
            </a:pPr>
            <a:endParaRPr lang="en-US" sz="2200" dirty="0" smtClean="0"/>
          </a:p>
          <a:p>
            <a:pPr marL="0" indent="0">
              <a:buFontTx/>
              <a:buNone/>
              <a:defRPr/>
            </a:pPr>
            <a:endParaRPr lang="en-US" dirty="0"/>
          </a:p>
        </p:txBody>
      </p:sp>
      <p:sp>
        <p:nvSpPr>
          <p:cNvPr id="15363" name="Title 1"/>
          <p:cNvSpPr>
            <a:spLocks noGrp="1"/>
          </p:cNvSpPr>
          <p:nvPr>
            <p:ph type="title"/>
          </p:nvPr>
        </p:nvSpPr>
        <p:spPr>
          <a:xfrm>
            <a:off x="1524000" y="152400"/>
            <a:ext cx="7391400" cy="1143000"/>
          </a:xfrm>
        </p:spPr>
        <p:txBody>
          <a:bodyPr/>
          <a:lstStyle/>
          <a:p>
            <a:pPr algn="r"/>
            <a:r>
              <a:rPr lang="en-US" dirty="0" err="1" smtClean="0">
                <a:solidFill>
                  <a:schemeClr val="bg1"/>
                </a:solidFill>
                <a:latin typeface="Calibri" pitchFamily="34" charset="0"/>
                <a:ea typeface="Calibri" pitchFamily="34" charset="0"/>
                <a:cs typeface="Calibri" pitchFamily="34" charset="0"/>
              </a:rPr>
              <a:t>Documento</a:t>
            </a:r>
            <a:r>
              <a:rPr lang="en-US" dirty="0" smtClean="0">
                <a:solidFill>
                  <a:schemeClr val="bg1"/>
                </a:solidFill>
                <a:latin typeface="Calibri" pitchFamily="34" charset="0"/>
                <a:ea typeface="Calibri" pitchFamily="34" charset="0"/>
                <a:cs typeface="Calibri" pitchFamily="34" charset="0"/>
              </a:rPr>
              <a:t> rector</a:t>
            </a:r>
          </a:p>
        </p:txBody>
      </p:sp>
      <p:pic>
        <p:nvPicPr>
          <p:cNvPr id="15364" name="Picture 2" descr="C:\Documents and Settings\JYoung\Local Settings\Temporary Internet Files\Content.IE5\9CHD8KQV\MC900078761[1].wmf"/>
          <p:cNvPicPr>
            <a:picLocks noChangeAspect="1" noChangeArrowheads="1"/>
          </p:cNvPicPr>
          <p:nvPr/>
        </p:nvPicPr>
        <p:blipFill>
          <a:blip r:embed="rId2"/>
          <a:srcRect/>
          <a:stretch>
            <a:fillRect/>
          </a:stretch>
        </p:blipFill>
        <p:spPr bwMode="auto">
          <a:xfrm>
            <a:off x="38100" y="4191000"/>
            <a:ext cx="2705100" cy="2219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371600" y="0"/>
            <a:ext cx="7772400" cy="1143000"/>
          </a:xfrm>
        </p:spPr>
        <p:txBody>
          <a:bodyPr/>
          <a:lstStyle/>
          <a:p>
            <a:pPr algn="r" eaLnBrk="1" hangingPunct="1"/>
            <a:r>
              <a:rPr lang="en-US" dirty="0" smtClean="0">
                <a:solidFill>
                  <a:schemeClr val="bg1"/>
                </a:solidFill>
                <a:latin typeface="Calibri" pitchFamily="34" charset="0"/>
                <a:ea typeface="Calibri" pitchFamily="34" charset="0"/>
                <a:cs typeface="Calibri" pitchFamily="34" charset="0"/>
              </a:rPr>
              <a:t>Antes de </a:t>
            </a:r>
            <a:r>
              <a:rPr lang="en-US" dirty="0" err="1" smtClean="0">
                <a:solidFill>
                  <a:schemeClr val="bg1"/>
                </a:solidFill>
                <a:latin typeface="Calibri" pitchFamily="34" charset="0"/>
                <a:ea typeface="Calibri" pitchFamily="34" charset="0"/>
                <a:cs typeface="Calibri" pitchFamily="34" charset="0"/>
              </a:rPr>
              <a:t>empezar</a:t>
            </a:r>
            <a:endParaRPr lang="en-US" dirty="0" smtClean="0">
              <a:solidFill>
                <a:schemeClr val="bg1"/>
              </a:solidFill>
              <a:latin typeface="Calibri" pitchFamily="34" charset="0"/>
              <a:ea typeface="Calibri" pitchFamily="34" charset="0"/>
              <a:cs typeface="Calibri" pitchFamily="34" charset="0"/>
            </a:endParaRPr>
          </a:p>
        </p:txBody>
      </p:sp>
      <p:sp>
        <p:nvSpPr>
          <p:cNvPr id="8195" name="Rectangle 3"/>
          <p:cNvSpPr>
            <a:spLocks noGrp="1" noChangeArrowheads="1"/>
          </p:cNvSpPr>
          <p:nvPr>
            <p:ph type="body" sz="half" idx="1"/>
          </p:nvPr>
        </p:nvSpPr>
        <p:spPr>
          <a:xfrm>
            <a:off x="4572000" y="1676400"/>
            <a:ext cx="4572000" cy="4953000"/>
          </a:xfrm>
        </p:spPr>
        <p:txBody>
          <a:bodyPr/>
          <a:lstStyle/>
          <a:p>
            <a:pPr eaLnBrk="1" hangingPunct="1">
              <a:lnSpc>
                <a:spcPct val="90000"/>
              </a:lnSpc>
              <a:buFont typeface="Wingdings" pitchFamily="2" charset="2"/>
              <a:buChar char="ü"/>
              <a:defRPr/>
            </a:pPr>
            <a:r>
              <a:rPr lang="es-CL" sz="2000" dirty="0" smtClean="0">
                <a:solidFill>
                  <a:srgbClr val="000099"/>
                </a:solidFill>
              </a:rPr>
              <a:t>Conformando el equipo</a:t>
            </a:r>
            <a:endParaRPr lang="es-CL" sz="2000" dirty="0" smtClean="0">
              <a:solidFill>
                <a:srgbClr val="FF0000"/>
              </a:solidFill>
            </a:endParaRPr>
          </a:p>
          <a:p>
            <a:pPr eaLnBrk="1" hangingPunct="1">
              <a:lnSpc>
                <a:spcPct val="90000"/>
              </a:lnSpc>
              <a:buFontTx/>
              <a:buNone/>
              <a:defRPr/>
            </a:pPr>
            <a:endParaRPr lang="es-CL" sz="2000" dirty="0" smtClean="0">
              <a:solidFill>
                <a:srgbClr val="000099"/>
              </a:solidFill>
            </a:endParaRPr>
          </a:p>
          <a:p>
            <a:pPr eaLnBrk="1" hangingPunct="1">
              <a:lnSpc>
                <a:spcPct val="90000"/>
              </a:lnSpc>
              <a:buFont typeface="Wingdings" pitchFamily="2" charset="2"/>
              <a:buChar char="ü"/>
              <a:defRPr/>
            </a:pPr>
            <a:r>
              <a:rPr lang="es-CL" sz="2000" dirty="0" smtClean="0">
                <a:solidFill>
                  <a:srgbClr val="000099"/>
                </a:solidFill>
              </a:rPr>
              <a:t>Propósito claro</a:t>
            </a:r>
          </a:p>
          <a:p>
            <a:pPr eaLnBrk="1" hangingPunct="1">
              <a:lnSpc>
                <a:spcPct val="90000"/>
              </a:lnSpc>
              <a:buFont typeface="Wingdings" pitchFamily="2" charset="2"/>
              <a:buChar char="ü"/>
              <a:defRPr/>
            </a:pPr>
            <a:endParaRPr lang="es-CL" sz="2000" dirty="0" smtClean="0">
              <a:solidFill>
                <a:srgbClr val="000099"/>
              </a:solidFill>
            </a:endParaRPr>
          </a:p>
          <a:p>
            <a:pPr eaLnBrk="1" hangingPunct="1">
              <a:lnSpc>
                <a:spcPct val="90000"/>
              </a:lnSpc>
              <a:buFont typeface="Wingdings" pitchFamily="2" charset="2"/>
              <a:buChar char="ü"/>
              <a:defRPr/>
            </a:pPr>
            <a:r>
              <a:rPr lang="es-CL" sz="2000" dirty="0" smtClean="0">
                <a:solidFill>
                  <a:srgbClr val="000099"/>
                </a:solidFill>
              </a:rPr>
              <a:t>Apoyo gerencial (patrocinador)</a:t>
            </a:r>
          </a:p>
          <a:p>
            <a:pPr eaLnBrk="1" hangingPunct="1">
              <a:lnSpc>
                <a:spcPct val="90000"/>
              </a:lnSpc>
              <a:buFont typeface="Wingdings" pitchFamily="2" charset="2"/>
              <a:buChar char="ü"/>
              <a:defRPr/>
            </a:pPr>
            <a:endParaRPr lang="es-CL" sz="2000" dirty="0" smtClean="0">
              <a:solidFill>
                <a:srgbClr val="000099"/>
              </a:solidFill>
            </a:endParaRPr>
          </a:p>
          <a:p>
            <a:pPr eaLnBrk="1" hangingPunct="1">
              <a:lnSpc>
                <a:spcPct val="90000"/>
              </a:lnSpc>
              <a:buFont typeface="Wingdings" pitchFamily="2" charset="2"/>
              <a:buChar char="ü"/>
              <a:defRPr/>
            </a:pPr>
            <a:r>
              <a:rPr lang="es-CL" sz="2000" dirty="0" smtClean="0">
                <a:solidFill>
                  <a:srgbClr val="000099"/>
                </a:solidFill>
              </a:rPr>
              <a:t>Entrenador/Facilitador</a:t>
            </a:r>
          </a:p>
          <a:p>
            <a:pPr eaLnBrk="1" hangingPunct="1">
              <a:lnSpc>
                <a:spcPct val="90000"/>
              </a:lnSpc>
              <a:buFont typeface="Wingdings" pitchFamily="2" charset="2"/>
              <a:buChar char="ü"/>
              <a:defRPr/>
            </a:pPr>
            <a:endParaRPr lang="es-CL" sz="2000" dirty="0" smtClean="0">
              <a:solidFill>
                <a:srgbClr val="000099"/>
              </a:solidFill>
            </a:endParaRPr>
          </a:p>
          <a:p>
            <a:pPr eaLnBrk="1" hangingPunct="1">
              <a:lnSpc>
                <a:spcPct val="90000"/>
              </a:lnSpc>
              <a:buFont typeface="Wingdings" pitchFamily="2" charset="2"/>
              <a:buChar char="ü"/>
              <a:defRPr/>
            </a:pPr>
            <a:r>
              <a:rPr lang="es-CL" sz="2000" dirty="0" smtClean="0">
                <a:solidFill>
                  <a:srgbClr val="000099"/>
                </a:solidFill>
              </a:rPr>
              <a:t>Coordinador del Taller</a:t>
            </a:r>
          </a:p>
          <a:p>
            <a:pPr eaLnBrk="1" hangingPunct="1">
              <a:lnSpc>
                <a:spcPct val="90000"/>
              </a:lnSpc>
              <a:buFont typeface="Wingdings" pitchFamily="2" charset="2"/>
              <a:buChar char="ü"/>
              <a:defRPr/>
            </a:pPr>
            <a:endParaRPr lang="es-CL" sz="2000" dirty="0" smtClean="0">
              <a:solidFill>
                <a:srgbClr val="000099"/>
              </a:solidFill>
            </a:endParaRPr>
          </a:p>
          <a:p>
            <a:pPr eaLnBrk="1" hangingPunct="1">
              <a:lnSpc>
                <a:spcPct val="90000"/>
              </a:lnSpc>
              <a:buFont typeface="Wingdings" pitchFamily="2" charset="2"/>
              <a:buChar char="ü"/>
              <a:defRPr/>
            </a:pPr>
            <a:r>
              <a:rPr lang="es-CL" sz="2000" dirty="0" smtClean="0">
                <a:solidFill>
                  <a:srgbClr val="000099"/>
                </a:solidFill>
              </a:rPr>
              <a:t>Socios</a:t>
            </a:r>
          </a:p>
          <a:p>
            <a:pPr eaLnBrk="1" hangingPunct="1">
              <a:lnSpc>
                <a:spcPct val="90000"/>
              </a:lnSpc>
              <a:buFont typeface="Wingdings" pitchFamily="2" charset="2"/>
              <a:buChar char="ü"/>
              <a:defRPr/>
            </a:pPr>
            <a:endParaRPr lang="es-CL" sz="2000" dirty="0" smtClean="0">
              <a:solidFill>
                <a:srgbClr val="000099"/>
              </a:solidFill>
            </a:endParaRPr>
          </a:p>
          <a:p>
            <a:pPr eaLnBrk="1" hangingPunct="1">
              <a:lnSpc>
                <a:spcPct val="90000"/>
              </a:lnSpc>
              <a:buFont typeface="Wingdings" pitchFamily="2" charset="2"/>
              <a:buChar char="ü"/>
              <a:defRPr/>
            </a:pPr>
            <a:r>
              <a:rPr lang="es-CL" sz="2000" dirty="0" smtClean="0">
                <a:solidFill>
                  <a:srgbClr val="000099"/>
                </a:solidFill>
              </a:rPr>
              <a:t>Documento rector</a:t>
            </a:r>
          </a:p>
          <a:p>
            <a:pPr eaLnBrk="1" hangingPunct="1">
              <a:lnSpc>
                <a:spcPct val="90000"/>
              </a:lnSpc>
              <a:buFont typeface="Wingdings" pitchFamily="2" charset="2"/>
              <a:buChar char="ü"/>
              <a:defRPr/>
            </a:pPr>
            <a:endParaRPr lang="es-CL" sz="2000" dirty="0">
              <a:solidFill>
                <a:srgbClr val="000099"/>
              </a:solidFill>
            </a:endParaRPr>
          </a:p>
        </p:txBody>
      </p:sp>
      <p:pic>
        <p:nvPicPr>
          <p:cNvPr id="6148" name="Picture 5" descr="MCj00787680000[1]"/>
          <p:cNvPicPr>
            <a:picLocks noChangeAspect="1" noChangeArrowheads="1"/>
          </p:cNvPicPr>
          <p:nvPr/>
        </p:nvPicPr>
        <p:blipFill>
          <a:blip r:embed="rId3"/>
          <a:srcRect/>
          <a:stretch>
            <a:fillRect/>
          </a:stretch>
        </p:blipFill>
        <p:spPr bwMode="auto">
          <a:xfrm>
            <a:off x="457200" y="1981200"/>
            <a:ext cx="3759200" cy="4343400"/>
          </a:xfrm>
          <a:prstGeom prst="rect">
            <a:avLst/>
          </a:prstGeom>
          <a:noFill/>
          <a:ln w="9525">
            <a:noFill/>
            <a:miter lim="800000"/>
            <a:headEnd/>
            <a:tailEnd/>
          </a:ln>
        </p:spPr>
      </p:pic>
      <p:sp>
        <p:nvSpPr>
          <p:cNvPr id="6149" name="Text Box 6"/>
          <p:cNvSpPr txBox="1">
            <a:spLocks noChangeArrowheads="1"/>
          </p:cNvSpPr>
          <p:nvPr/>
        </p:nvSpPr>
        <p:spPr bwMode="auto">
          <a:xfrm rot="-1357191">
            <a:off x="1905000" y="2819400"/>
            <a:ext cx="2057400" cy="366713"/>
          </a:xfrm>
          <a:prstGeom prst="rect">
            <a:avLst/>
          </a:prstGeom>
          <a:noFill/>
          <a:ln w="9525">
            <a:noFill/>
            <a:miter lim="800000"/>
            <a:headEnd/>
            <a:tailEnd/>
          </a:ln>
        </p:spPr>
        <p:txBody>
          <a:bodyPr>
            <a:spAutoFit/>
          </a:bodyPr>
          <a:lstStyle/>
          <a:p>
            <a:pPr>
              <a:spcBef>
                <a:spcPct val="50000"/>
              </a:spcBef>
            </a:pPr>
            <a:endParaRPr lang="es-ES"/>
          </a:p>
        </p:txBody>
      </p:sp>
      <p:sp>
        <p:nvSpPr>
          <p:cNvPr id="6150" name="Text Box 7"/>
          <p:cNvSpPr txBox="1">
            <a:spLocks noChangeArrowheads="1"/>
          </p:cNvSpPr>
          <p:nvPr/>
        </p:nvSpPr>
        <p:spPr bwMode="auto">
          <a:xfrm rot="20062020">
            <a:off x="1713666" y="3058489"/>
            <a:ext cx="2082992" cy="1200329"/>
          </a:xfrm>
          <a:prstGeom prst="rect">
            <a:avLst/>
          </a:prstGeom>
          <a:noFill/>
          <a:ln w="9525">
            <a:noFill/>
            <a:miter lim="800000"/>
            <a:headEnd/>
            <a:tailEnd/>
          </a:ln>
        </p:spPr>
        <p:txBody>
          <a:bodyPr wrap="square">
            <a:spAutoFit/>
          </a:bodyPr>
          <a:lstStyle/>
          <a:p>
            <a:pPr>
              <a:spcBef>
                <a:spcPct val="50000"/>
              </a:spcBef>
            </a:pPr>
            <a:r>
              <a:rPr lang="en-US" sz="3600" b="1" dirty="0" err="1" smtClean="0">
                <a:solidFill>
                  <a:srgbClr val="000099"/>
                </a:solidFill>
              </a:rPr>
              <a:t>Lista</a:t>
            </a:r>
            <a:r>
              <a:rPr lang="en-US" sz="3600" b="1" dirty="0" smtClean="0">
                <a:solidFill>
                  <a:srgbClr val="000099"/>
                </a:solidFill>
              </a:rPr>
              <a:t> de </a:t>
            </a:r>
            <a:r>
              <a:rPr lang="en-US" sz="3600" b="1" dirty="0" err="1" smtClean="0">
                <a:solidFill>
                  <a:srgbClr val="000099"/>
                </a:solidFill>
              </a:rPr>
              <a:t>chequeo</a:t>
            </a:r>
            <a:endParaRPr lang="en-US" sz="2400" dirty="0">
              <a:solidFill>
                <a:srgbClr val="00009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sz="half" idx="1"/>
          </p:nvPr>
        </p:nvSpPr>
        <p:spPr>
          <a:xfrm>
            <a:off x="76200" y="1219200"/>
            <a:ext cx="8686800" cy="5099050"/>
          </a:xfrm>
        </p:spPr>
        <p:txBody>
          <a:bodyPr/>
          <a:lstStyle/>
          <a:p>
            <a:pPr eaLnBrk="1" hangingPunct="1">
              <a:lnSpc>
                <a:spcPct val="150000"/>
              </a:lnSpc>
              <a:buFont typeface="Wingdings" pitchFamily="2" charset="2"/>
              <a:buChar char="ü"/>
            </a:pPr>
            <a:r>
              <a:rPr lang="en-US" dirty="0" err="1" smtClean="0">
                <a:solidFill>
                  <a:srgbClr val="006600"/>
                </a:solidFill>
              </a:rPr>
              <a:t>Identificar</a:t>
            </a:r>
            <a:r>
              <a:rPr lang="en-US" dirty="0" smtClean="0">
                <a:solidFill>
                  <a:srgbClr val="006600"/>
                </a:solidFill>
              </a:rPr>
              <a:t> al </a:t>
            </a:r>
            <a:r>
              <a:rPr lang="en-US" dirty="0" err="1" smtClean="0">
                <a:solidFill>
                  <a:srgbClr val="006600"/>
                </a:solidFill>
              </a:rPr>
              <a:t>líder</a:t>
            </a:r>
            <a:r>
              <a:rPr lang="en-US" dirty="0" smtClean="0">
                <a:solidFill>
                  <a:srgbClr val="006600"/>
                </a:solidFill>
              </a:rPr>
              <a:t> </a:t>
            </a:r>
            <a:r>
              <a:rPr lang="en-US" dirty="0" smtClean="0">
                <a:solidFill>
                  <a:srgbClr val="006600"/>
                </a:solidFill>
              </a:rPr>
              <a:t>del </a:t>
            </a:r>
            <a:r>
              <a:rPr lang="en-US" dirty="0" err="1" smtClean="0">
                <a:solidFill>
                  <a:srgbClr val="006600"/>
                </a:solidFill>
              </a:rPr>
              <a:t>Proyecto</a:t>
            </a:r>
            <a:endParaRPr lang="en-US" dirty="0" smtClean="0">
              <a:solidFill>
                <a:srgbClr val="006600"/>
              </a:solidFill>
            </a:endParaRPr>
          </a:p>
          <a:p>
            <a:pPr eaLnBrk="1" hangingPunct="1">
              <a:spcBef>
                <a:spcPts val="600"/>
              </a:spcBef>
              <a:buFont typeface="Wingdings" pitchFamily="2" charset="2"/>
              <a:buChar char="ü"/>
            </a:pPr>
            <a:endParaRPr lang="en-US" sz="600" dirty="0" smtClean="0">
              <a:solidFill>
                <a:srgbClr val="000099"/>
              </a:solidFill>
            </a:endParaRPr>
          </a:p>
          <a:p>
            <a:pPr eaLnBrk="1" hangingPunct="1">
              <a:spcBef>
                <a:spcPts val="600"/>
              </a:spcBef>
              <a:buFont typeface="Wingdings" pitchFamily="2" charset="2"/>
              <a:buChar char="ü"/>
            </a:pPr>
            <a:r>
              <a:rPr lang="en-US" dirty="0" err="1" smtClean="0">
                <a:solidFill>
                  <a:srgbClr val="000099"/>
                </a:solidFill>
              </a:rPr>
              <a:t>Equipo</a:t>
            </a:r>
            <a:r>
              <a:rPr lang="en-US" dirty="0" smtClean="0">
                <a:solidFill>
                  <a:srgbClr val="000099"/>
                </a:solidFill>
              </a:rPr>
              <a:t> con </a:t>
            </a:r>
            <a:r>
              <a:rPr lang="en-US" dirty="0" err="1" smtClean="0">
                <a:solidFill>
                  <a:srgbClr val="000099"/>
                </a:solidFill>
              </a:rPr>
              <a:t>conocimiento</a:t>
            </a:r>
            <a:r>
              <a:rPr lang="en-US" dirty="0" smtClean="0">
                <a:solidFill>
                  <a:srgbClr val="000099"/>
                </a:solidFill>
              </a:rPr>
              <a:t> </a:t>
            </a:r>
            <a:r>
              <a:rPr lang="en-US" dirty="0" err="1" smtClean="0">
                <a:solidFill>
                  <a:srgbClr val="000099"/>
                </a:solidFill>
              </a:rPr>
              <a:t>variado</a:t>
            </a:r>
            <a:r>
              <a:rPr lang="en-US" dirty="0" smtClean="0">
                <a:solidFill>
                  <a:srgbClr val="000099"/>
                </a:solidFill>
              </a:rPr>
              <a:t> y </a:t>
            </a:r>
            <a:r>
              <a:rPr lang="en-US" dirty="0" err="1" smtClean="0">
                <a:solidFill>
                  <a:srgbClr val="000099"/>
                </a:solidFill>
              </a:rPr>
              <a:t>disponible</a:t>
            </a:r>
            <a:r>
              <a:rPr lang="en-US" dirty="0" smtClean="0">
                <a:solidFill>
                  <a:srgbClr val="000099"/>
                </a:solidFill>
              </a:rPr>
              <a:t> en: </a:t>
            </a:r>
            <a:r>
              <a:rPr lang="en-US" dirty="0" err="1" smtClean="0">
                <a:solidFill>
                  <a:srgbClr val="000099"/>
                </a:solidFill>
              </a:rPr>
              <a:t>ecología</a:t>
            </a:r>
            <a:r>
              <a:rPr lang="en-US" dirty="0" smtClean="0">
                <a:solidFill>
                  <a:srgbClr val="000099"/>
                </a:solidFill>
              </a:rPr>
              <a:t>, </a:t>
            </a:r>
            <a:r>
              <a:rPr lang="en-US" dirty="0" err="1" smtClean="0">
                <a:solidFill>
                  <a:srgbClr val="000099"/>
                </a:solidFill>
              </a:rPr>
              <a:t>socioeconómico</a:t>
            </a:r>
            <a:r>
              <a:rPr lang="en-US" dirty="0" smtClean="0">
                <a:solidFill>
                  <a:srgbClr val="000099"/>
                </a:solidFill>
              </a:rPr>
              <a:t>, </a:t>
            </a:r>
            <a:r>
              <a:rPr lang="en-US" dirty="0" err="1" smtClean="0">
                <a:solidFill>
                  <a:srgbClr val="000099"/>
                </a:solidFill>
              </a:rPr>
              <a:t>historia</a:t>
            </a:r>
            <a:r>
              <a:rPr lang="en-US" dirty="0" smtClean="0">
                <a:solidFill>
                  <a:srgbClr val="000099"/>
                </a:solidFill>
              </a:rPr>
              <a:t>, GIS, etc. </a:t>
            </a:r>
          </a:p>
          <a:p>
            <a:pPr eaLnBrk="1" hangingPunct="1">
              <a:lnSpc>
                <a:spcPct val="150000"/>
              </a:lnSpc>
              <a:spcBef>
                <a:spcPts val="600"/>
              </a:spcBef>
              <a:buFont typeface="Wingdings" pitchFamily="2" charset="2"/>
              <a:buChar char="ü"/>
            </a:pPr>
            <a:endParaRPr lang="en-US" sz="600" dirty="0" smtClean="0">
              <a:solidFill>
                <a:srgbClr val="006600"/>
              </a:solidFill>
            </a:endParaRPr>
          </a:p>
          <a:p>
            <a:pPr eaLnBrk="1" hangingPunct="1">
              <a:lnSpc>
                <a:spcPct val="150000"/>
              </a:lnSpc>
              <a:spcBef>
                <a:spcPts val="600"/>
              </a:spcBef>
              <a:buFont typeface="Wingdings" pitchFamily="2" charset="2"/>
              <a:buChar char="ü"/>
            </a:pPr>
            <a:r>
              <a:rPr lang="en-US" dirty="0" err="1" smtClean="0">
                <a:solidFill>
                  <a:srgbClr val="006600"/>
                </a:solidFill>
              </a:rPr>
              <a:t>Incluir</a:t>
            </a:r>
            <a:r>
              <a:rPr lang="en-US" dirty="0" smtClean="0">
                <a:solidFill>
                  <a:srgbClr val="006600"/>
                </a:solidFill>
              </a:rPr>
              <a:t> </a:t>
            </a:r>
            <a:r>
              <a:rPr lang="en-US" dirty="0" err="1" smtClean="0">
                <a:solidFill>
                  <a:srgbClr val="006600"/>
                </a:solidFill>
              </a:rPr>
              <a:t>algún</a:t>
            </a:r>
            <a:r>
              <a:rPr lang="en-US" dirty="0" smtClean="0">
                <a:solidFill>
                  <a:srgbClr val="006600"/>
                </a:solidFill>
              </a:rPr>
              <a:t> </a:t>
            </a:r>
            <a:r>
              <a:rPr lang="en-US" dirty="0" err="1" smtClean="0">
                <a:solidFill>
                  <a:srgbClr val="006600"/>
                </a:solidFill>
              </a:rPr>
              <a:t>miembro</a:t>
            </a:r>
            <a:r>
              <a:rPr lang="en-US" dirty="0" smtClean="0">
                <a:solidFill>
                  <a:srgbClr val="006600"/>
                </a:solidFill>
              </a:rPr>
              <a:t> con “</a:t>
            </a:r>
            <a:r>
              <a:rPr lang="en-US" dirty="0" err="1" smtClean="0">
                <a:solidFill>
                  <a:srgbClr val="006600"/>
                </a:solidFill>
              </a:rPr>
              <a:t>agilidad</a:t>
            </a:r>
            <a:r>
              <a:rPr lang="en-US" dirty="0" smtClean="0">
                <a:solidFill>
                  <a:srgbClr val="006600"/>
                </a:solidFill>
              </a:rPr>
              <a:t> </a:t>
            </a:r>
            <a:r>
              <a:rPr lang="en-US" dirty="0" err="1" smtClean="0">
                <a:solidFill>
                  <a:srgbClr val="006600"/>
                </a:solidFill>
              </a:rPr>
              <a:t>estatégica</a:t>
            </a:r>
            <a:r>
              <a:rPr lang="en-US" dirty="0" smtClean="0">
                <a:solidFill>
                  <a:srgbClr val="006600"/>
                </a:solidFill>
              </a:rPr>
              <a:t>” </a:t>
            </a:r>
            <a:endParaRPr lang="en-US" u="sng" dirty="0" smtClean="0">
              <a:solidFill>
                <a:srgbClr val="006600"/>
              </a:solidFill>
            </a:endParaRPr>
          </a:p>
          <a:p>
            <a:pPr eaLnBrk="1" hangingPunct="1">
              <a:spcBef>
                <a:spcPts val="600"/>
              </a:spcBef>
              <a:buFont typeface="Wingdings" pitchFamily="2" charset="2"/>
              <a:buChar char="ü"/>
            </a:pPr>
            <a:endParaRPr lang="en-US" sz="600" dirty="0" smtClean="0">
              <a:solidFill>
                <a:srgbClr val="000099"/>
              </a:solidFill>
            </a:endParaRPr>
          </a:p>
          <a:p>
            <a:pPr eaLnBrk="1" hangingPunct="1">
              <a:spcBef>
                <a:spcPts val="600"/>
              </a:spcBef>
              <a:buFont typeface="Wingdings" pitchFamily="2" charset="2"/>
              <a:buChar char="ü"/>
            </a:pPr>
            <a:r>
              <a:rPr lang="en-US" dirty="0" err="1" smtClean="0">
                <a:solidFill>
                  <a:srgbClr val="000099"/>
                </a:solidFill>
              </a:rPr>
              <a:t>Involucrar</a:t>
            </a:r>
            <a:r>
              <a:rPr lang="en-US" dirty="0" smtClean="0">
                <a:solidFill>
                  <a:srgbClr val="000099"/>
                </a:solidFill>
              </a:rPr>
              <a:t> </a:t>
            </a:r>
            <a:r>
              <a:rPr lang="en-US" dirty="0" smtClean="0">
                <a:solidFill>
                  <a:srgbClr val="000099"/>
                </a:solidFill>
              </a:rPr>
              <a:t>y </a:t>
            </a:r>
            <a:r>
              <a:rPr lang="en-US" dirty="0" err="1" smtClean="0">
                <a:solidFill>
                  <a:srgbClr val="000099"/>
                </a:solidFill>
              </a:rPr>
              <a:t>comprometer</a:t>
            </a:r>
            <a:r>
              <a:rPr lang="en-US" dirty="0" smtClean="0">
                <a:solidFill>
                  <a:srgbClr val="000099"/>
                </a:solidFill>
              </a:rPr>
              <a:t> a </a:t>
            </a:r>
            <a:r>
              <a:rPr lang="en-US" dirty="0" err="1" smtClean="0">
                <a:solidFill>
                  <a:srgbClr val="000099"/>
                </a:solidFill>
              </a:rPr>
              <a:t>algunos</a:t>
            </a:r>
            <a:r>
              <a:rPr lang="en-US" dirty="0" smtClean="0">
                <a:solidFill>
                  <a:srgbClr val="000099"/>
                </a:solidFill>
              </a:rPr>
              <a:t> “</a:t>
            </a:r>
            <a:r>
              <a:rPr lang="en-US" dirty="0" err="1" smtClean="0">
                <a:solidFill>
                  <a:srgbClr val="000099"/>
                </a:solidFill>
              </a:rPr>
              <a:t>ejecutores</a:t>
            </a:r>
            <a:r>
              <a:rPr lang="en-US" dirty="0" smtClean="0">
                <a:solidFill>
                  <a:srgbClr val="000099"/>
                </a:solidFill>
              </a:rPr>
              <a:t>” claves </a:t>
            </a:r>
            <a:r>
              <a:rPr lang="en-US" dirty="0" smtClean="0">
                <a:solidFill>
                  <a:srgbClr val="000099"/>
                </a:solidFill>
              </a:rPr>
              <a:t>(</a:t>
            </a:r>
            <a:r>
              <a:rPr lang="en-US" dirty="0" err="1" smtClean="0">
                <a:solidFill>
                  <a:srgbClr val="000099"/>
                </a:solidFill>
              </a:rPr>
              <a:t>ej</a:t>
            </a:r>
            <a:r>
              <a:rPr lang="en-US" dirty="0" smtClean="0">
                <a:solidFill>
                  <a:srgbClr val="000099"/>
                </a:solidFill>
              </a:rPr>
              <a:t>. </a:t>
            </a:r>
            <a:r>
              <a:rPr lang="en-US" dirty="0" err="1" smtClean="0">
                <a:solidFill>
                  <a:srgbClr val="000099"/>
                </a:solidFill>
              </a:rPr>
              <a:t>socios</a:t>
            </a:r>
            <a:r>
              <a:rPr lang="en-US" dirty="0" smtClean="0">
                <a:solidFill>
                  <a:srgbClr val="000099"/>
                </a:solidFill>
              </a:rPr>
              <a:t>, </a:t>
            </a:r>
            <a:r>
              <a:rPr lang="en-US" dirty="0" err="1" smtClean="0">
                <a:solidFill>
                  <a:srgbClr val="000099"/>
                </a:solidFill>
              </a:rPr>
              <a:t>recaudadores</a:t>
            </a:r>
            <a:r>
              <a:rPr lang="en-US" dirty="0" smtClean="0">
                <a:solidFill>
                  <a:srgbClr val="000099"/>
                </a:solidFill>
              </a:rPr>
              <a:t> de </a:t>
            </a:r>
            <a:r>
              <a:rPr lang="en-US" dirty="0" err="1" smtClean="0">
                <a:solidFill>
                  <a:srgbClr val="000099"/>
                </a:solidFill>
              </a:rPr>
              <a:t>fondos</a:t>
            </a:r>
            <a:r>
              <a:rPr lang="en-US" dirty="0" smtClean="0">
                <a:solidFill>
                  <a:srgbClr val="000099"/>
                </a:solidFill>
              </a:rPr>
              <a:t>, </a:t>
            </a:r>
            <a:r>
              <a:rPr lang="en-US" dirty="0" err="1" smtClean="0">
                <a:solidFill>
                  <a:srgbClr val="000099"/>
                </a:solidFill>
              </a:rPr>
              <a:t>técnicos</a:t>
            </a:r>
            <a:r>
              <a:rPr lang="en-US" dirty="0" smtClean="0">
                <a:solidFill>
                  <a:srgbClr val="000099"/>
                </a:solidFill>
              </a:rPr>
              <a:t>). </a:t>
            </a:r>
            <a:endParaRPr lang="en-US" dirty="0" smtClean="0">
              <a:solidFill>
                <a:srgbClr val="000099"/>
              </a:solidFill>
            </a:endParaRPr>
          </a:p>
          <a:p>
            <a:pPr eaLnBrk="1" hangingPunct="1">
              <a:lnSpc>
                <a:spcPct val="150000"/>
              </a:lnSpc>
              <a:spcBef>
                <a:spcPts val="600"/>
              </a:spcBef>
              <a:buFont typeface="Wingdings" pitchFamily="2" charset="2"/>
              <a:buChar char="ü"/>
            </a:pPr>
            <a:endParaRPr lang="en-US" sz="600" dirty="0" smtClean="0">
              <a:solidFill>
                <a:srgbClr val="006600"/>
              </a:solidFill>
            </a:endParaRPr>
          </a:p>
          <a:p>
            <a:pPr eaLnBrk="1" hangingPunct="1">
              <a:lnSpc>
                <a:spcPct val="150000"/>
              </a:lnSpc>
              <a:spcBef>
                <a:spcPts val="600"/>
              </a:spcBef>
              <a:buFont typeface="Wingdings" pitchFamily="2" charset="2"/>
              <a:buChar char="ü"/>
            </a:pPr>
            <a:r>
              <a:rPr lang="en-US" dirty="0" err="1">
                <a:solidFill>
                  <a:srgbClr val="006600"/>
                </a:solidFill>
              </a:rPr>
              <a:t>Incluir</a:t>
            </a:r>
            <a:r>
              <a:rPr lang="en-US" dirty="0">
                <a:solidFill>
                  <a:srgbClr val="006600"/>
                </a:solidFill>
              </a:rPr>
              <a:t> </a:t>
            </a:r>
            <a:r>
              <a:rPr lang="en-US" dirty="0" err="1">
                <a:solidFill>
                  <a:srgbClr val="006600"/>
                </a:solidFill>
              </a:rPr>
              <a:t>algún</a:t>
            </a:r>
            <a:r>
              <a:rPr lang="en-US" dirty="0">
                <a:solidFill>
                  <a:srgbClr val="006600"/>
                </a:solidFill>
              </a:rPr>
              <a:t> </a:t>
            </a:r>
            <a:r>
              <a:rPr lang="en-US" dirty="0" err="1">
                <a:solidFill>
                  <a:srgbClr val="006600"/>
                </a:solidFill>
              </a:rPr>
              <a:t>miembro</a:t>
            </a:r>
            <a:r>
              <a:rPr lang="en-US" dirty="0">
                <a:solidFill>
                  <a:srgbClr val="006600"/>
                </a:solidFill>
              </a:rPr>
              <a:t> </a:t>
            </a:r>
            <a:r>
              <a:rPr lang="en-US" dirty="0" err="1">
                <a:solidFill>
                  <a:srgbClr val="006600"/>
                </a:solidFill>
              </a:rPr>
              <a:t>conocimiento</a:t>
            </a:r>
            <a:r>
              <a:rPr lang="en-US" dirty="0">
                <a:solidFill>
                  <a:srgbClr val="006600"/>
                </a:solidFill>
              </a:rPr>
              <a:t> de </a:t>
            </a:r>
            <a:r>
              <a:rPr lang="en-US" dirty="0">
                <a:solidFill>
                  <a:srgbClr val="006600"/>
                </a:solidFill>
              </a:rPr>
              <a:t>software (</a:t>
            </a:r>
            <a:r>
              <a:rPr lang="en-US" dirty="0" err="1">
                <a:solidFill>
                  <a:srgbClr val="006600"/>
                </a:solidFill>
              </a:rPr>
              <a:t>preferible</a:t>
            </a:r>
            <a:r>
              <a:rPr lang="en-US" dirty="0">
                <a:solidFill>
                  <a:srgbClr val="006600"/>
                </a:solidFill>
              </a:rPr>
              <a:t>)</a:t>
            </a:r>
          </a:p>
          <a:p>
            <a:pPr eaLnBrk="1" hangingPunct="1">
              <a:lnSpc>
                <a:spcPct val="150000"/>
              </a:lnSpc>
              <a:spcBef>
                <a:spcPts val="600"/>
              </a:spcBef>
              <a:buFont typeface="Wingdings" pitchFamily="2" charset="2"/>
              <a:buChar char="ü"/>
            </a:pPr>
            <a:endParaRPr lang="en-US" sz="600" dirty="0">
              <a:solidFill>
                <a:srgbClr val="000099"/>
              </a:solidFill>
            </a:endParaRPr>
          </a:p>
          <a:p>
            <a:pPr eaLnBrk="1" hangingPunct="1">
              <a:lnSpc>
                <a:spcPct val="150000"/>
              </a:lnSpc>
              <a:spcBef>
                <a:spcPts val="600"/>
              </a:spcBef>
              <a:buFont typeface="Wingdings" pitchFamily="2" charset="2"/>
              <a:buChar char="ü"/>
            </a:pPr>
            <a:r>
              <a:rPr lang="en-US" dirty="0">
                <a:solidFill>
                  <a:srgbClr val="000099"/>
                </a:solidFill>
              </a:rPr>
              <a:t>El </a:t>
            </a:r>
            <a:r>
              <a:rPr lang="en-US" dirty="0" err="1">
                <a:solidFill>
                  <a:srgbClr val="000099"/>
                </a:solidFill>
              </a:rPr>
              <a:t>conjunto</a:t>
            </a:r>
            <a:r>
              <a:rPr lang="en-US" dirty="0">
                <a:solidFill>
                  <a:srgbClr val="000099"/>
                </a:solidFill>
              </a:rPr>
              <a:t> de </a:t>
            </a:r>
            <a:r>
              <a:rPr lang="en-US" dirty="0" err="1">
                <a:solidFill>
                  <a:srgbClr val="000099"/>
                </a:solidFill>
              </a:rPr>
              <a:t>cualidades</a:t>
            </a:r>
            <a:r>
              <a:rPr lang="en-US" dirty="0">
                <a:solidFill>
                  <a:srgbClr val="000099"/>
                </a:solidFill>
              </a:rPr>
              <a:t> del </a:t>
            </a:r>
            <a:r>
              <a:rPr lang="en-US" dirty="0" err="1">
                <a:solidFill>
                  <a:srgbClr val="000099"/>
                </a:solidFill>
              </a:rPr>
              <a:t>equipo</a:t>
            </a:r>
            <a:r>
              <a:rPr lang="en-US" dirty="0">
                <a:solidFill>
                  <a:srgbClr val="000099"/>
                </a:solidFill>
              </a:rPr>
              <a:t> </a:t>
            </a:r>
            <a:r>
              <a:rPr lang="en-US" dirty="0" err="1">
                <a:solidFill>
                  <a:srgbClr val="000099"/>
                </a:solidFill>
              </a:rPr>
              <a:t>debe</a:t>
            </a:r>
            <a:r>
              <a:rPr lang="en-US" dirty="0">
                <a:solidFill>
                  <a:srgbClr val="000099"/>
                </a:solidFill>
              </a:rPr>
              <a:t> </a:t>
            </a:r>
            <a:r>
              <a:rPr lang="en-US" dirty="0" err="1">
                <a:solidFill>
                  <a:srgbClr val="000099"/>
                </a:solidFill>
              </a:rPr>
              <a:t>ser</a:t>
            </a:r>
            <a:r>
              <a:rPr lang="en-US" dirty="0">
                <a:solidFill>
                  <a:srgbClr val="000099"/>
                </a:solidFill>
              </a:rPr>
              <a:t> </a:t>
            </a:r>
            <a:endParaRPr lang="en-US" dirty="0" smtClean="0">
              <a:solidFill>
                <a:srgbClr val="000099"/>
              </a:solidFill>
            </a:endParaRPr>
          </a:p>
          <a:p>
            <a:pPr marL="0" indent="0" eaLnBrk="1" hangingPunct="1">
              <a:lnSpc>
                <a:spcPct val="150000"/>
              </a:lnSpc>
              <a:spcBef>
                <a:spcPts val="600"/>
              </a:spcBef>
              <a:buNone/>
            </a:pPr>
            <a:r>
              <a:rPr lang="en-US" dirty="0">
                <a:solidFill>
                  <a:srgbClr val="000099"/>
                </a:solidFill>
              </a:rPr>
              <a:t> </a:t>
            </a:r>
            <a:r>
              <a:rPr lang="en-US" dirty="0" smtClean="0">
                <a:solidFill>
                  <a:srgbClr val="000099"/>
                </a:solidFill>
              </a:rPr>
              <a:t>   &gt; </a:t>
            </a:r>
            <a:r>
              <a:rPr lang="en-US" dirty="0" err="1">
                <a:solidFill>
                  <a:srgbClr val="000099"/>
                </a:solidFill>
              </a:rPr>
              <a:t>que</a:t>
            </a:r>
            <a:r>
              <a:rPr lang="en-US" dirty="0">
                <a:solidFill>
                  <a:srgbClr val="000099"/>
                </a:solidFill>
              </a:rPr>
              <a:t> </a:t>
            </a:r>
            <a:r>
              <a:rPr lang="en-US" dirty="0">
                <a:solidFill>
                  <a:srgbClr val="000099"/>
                </a:solidFill>
              </a:rPr>
              <a:t>“</a:t>
            </a:r>
            <a:r>
              <a:rPr lang="en-US" dirty="0" err="1">
                <a:solidFill>
                  <a:srgbClr val="000099"/>
                </a:solidFill>
              </a:rPr>
              <a:t>pobre</a:t>
            </a:r>
            <a:r>
              <a:rPr lang="en-US" dirty="0">
                <a:solidFill>
                  <a:srgbClr val="000099"/>
                </a:solidFill>
              </a:rPr>
              <a:t>”</a:t>
            </a:r>
          </a:p>
          <a:p>
            <a:pPr eaLnBrk="1" hangingPunct="1">
              <a:lnSpc>
                <a:spcPct val="150000"/>
              </a:lnSpc>
              <a:spcBef>
                <a:spcPts val="600"/>
              </a:spcBef>
              <a:buFont typeface="Wingdings" pitchFamily="2" charset="2"/>
              <a:buChar char="ü"/>
            </a:pPr>
            <a:endParaRPr lang="en-US" dirty="0" smtClean="0">
              <a:solidFill>
                <a:srgbClr val="000099"/>
              </a:solidFill>
            </a:endParaRPr>
          </a:p>
          <a:p>
            <a:pPr eaLnBrk="1" hangingPunct="1">
              <a:lnSpc>
                <a:spcPct val="150000"/>
              </a:lnSpc>
              <a:spcBef>
                <a:spcPts val="600"/>
              </a:spcBef>
              <a:buFontTx/>
              <a:buNone/>
            </a:pPr>
            <a:endParaRPr lang="en-US" dirty="0" smtClean="0">
              <a:solidFill>
                <a:srgbClr val="006600"/>
              </a:solidFill>
            </a:endParaRPr>
          </a:p>
          <a:p>
            <a:pPr eaLnBrk="1" hangingPunct="1">
              <a:spcBef>
                <a:spcPts val="600"/>
              </a:spcBef>
              <a:buFontTx/>
              <a:buNone/>
            </a:pPr>
            <a:endParaRPr lang="en-US" dirty="0" smtClean="0"/>
          </a:p>
        </p:txBody>
      </p:sp>
      <p:sp>
        <p:nvSpPr>
          <p:cNvPr id="7171" name="Rectangle 4"/>
          <p:cNvSpPr>
            <a:spLocks noGrp="1" noChangeArrowheads="1"/>
          </p:cNvSpPr>
          <p:nvPr>
            <p:ph type="title"/>
          </p:nvPr>
        </p:nvSpPr>
        <p:spPr>
          <a:xfrm>
            <a:off x="1371600" y="0"/>
            <a:ext cx="7772400" cy="1143000"/>
          </a:xfrm>
          <a:noFill/>
        </p:spPr>
        <p:txBody>
          <a:bodyPr/>
          <a:lstStyle/>
          <a:p>
            <a:pPr algn="r" eaLnBrk="1" hangingPunct="1"/>
            <a:r>
              <a:rPr lang="en-US" dirty="0" err="1" smtClean="0">
                <a:solidFill>
                  <a:schemeClr val="bg1"/>
                </a:solidFill>
                <a:latin typeface="Calibri" pitchFamily="34" charset="0"/>
                <a:ea typeface="Calibri" pitchFamily="34" charset="0"/>
                <a:cs typeface="Calibri" pitchFamily="34" charset="0"/>
              </a:rPr>
              <a:t>Conformando</a:t>
            </a:r>
            <a:r>
              <a:rPr lang="en-US" dirty="0" smtClean="0">
                <a:solidFill>
                  <a:schemeClr val="bg1"/>
                </a:solidFill>
                <a:latin typeface="Calibri" pitchFamily="34" charset="0"/>
                <a:ea typeface="Calibri" pitchFamily="34" charset="0"/>
                <a:cs typeface="Calibri" pitchFamily="34" charset="0"/>
              </a:rPr>
              <a:t> el </a:t>
            </a:r>
            <a:r>
              <a:rPr lang="en-US" dirty="0" err="1" smtClean="0">
                <a:solidFill>
                  <a:schemeClr val="bg1"/>
                </a:solidFill>
                <a:latin typeface="Calibri" pitchFamily="34" charset="0"/>
                <a:ea typeface="Calibri" pitchFamily="34" charset="0"/>
                <a:cs typeface="Calibri" pitchFamily="34" charset="0"/>
              </a:rPr>
              <a:t>equipo</a:t>
            </a:r>
            <a:endParaRPr lang="en-US" dirty="0" smtClean="0">
              <a:solidFill>
                <a:srgbClr val="FF0000"/>
              </a:solidFill>
              <a:latin typeface="Calibri" pitchFamily="34" charset="0"/>
              <a:ea typeface="Calibri" pitchFamily="34" charset="0"/>
              <a:cs typeface="Calibri" pitchFamily="34" charset="0"/>
            </a:endParaRPr>
          </a:p>
        </p:txBody>
      </p:sp>
      <p:pic>
        <p:nvPicPr>
          <p:cNvPr id="7172" name="Picture 5" descr="MCj00788170000[1]"/>
          <p:cNvPicPr>
            <a:picLocks noChangeAspect="1" noChangeArrowheads="1"/>
          </p:cNvPicPr>
          <p:nvPr/>
        </p:nvPicPr>
        <p:blipFill>
          <a:blip r:embed="rId3"/>
          <a:srcRect/>
          <a:stretch>
            <a:fillRect/>
          </a:stretch>
        </p:blipFill>
        <p:spPr bwMode="auto">
          <a:xfrm>
            <a:off x="6070600" y="5181600"/>
            <a:ext cx="3073400" cy="1593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38" name="Line 47"/>
          <p:cNvSpPr>
            <a:spLocks noChangeShapeType="1"/>
          </p:cNvSpPr>
          <p:nvPr/>
        </p:nvSpPr>
        <p:spPr bwMode="auto">
          <a:xfrm>
            <a:off x="827088" y="5373688"/>
            <a:ext cx="0" cy="935037"/>
          </a:xfrm>
          <a:prstGeom prst="line">
            <a:avLst/>
          </a:prstGeom>
          <a:noFill/>
          <a:ln w="28575">
            <a:solidFill>
              <a:schemeClr val="tx1"/>
            </a:solidFill>
            <a:round/>
            <a:headEnd/>
            <a:tailEnd/>
          </a:ln>
        </p:spPr>
        <p:txBody>
          <a:bodyPr/>
          <a:lstStyle/>
          <a:p>
            <a:endParaRPr lang="es-CL" dirty="0"/>
          </a:p>
        </p:txBody>
      </p:sp>
      <p:sp>
        <p:nvSpPr>
          <p:cNvPr id="8234" name="Line 43"/>
          <p:cNvSpPr>
            <a:spLocks noChangeShapeType="1"/>
          </p:cNvSpPr>
          <p:nvPr/>
        </p:nvSpPr>
        <p:spPr bwMode="auto">
          <a:xfrm>
            <a:off x="1116013" y="5373688"/>
            <a:ext cx="0" cy="576262"/>
          </a:xfrm>
          <a:prstGeom prst="line">
            <a:avLst/>
          </a:prstGeom>
          <a:noFill/>
          <a:ln w="28575">
            <a:solidFill>
              <a:schemeClr val="tx1"/>
            </a:solidFill>
            <a:round/>
            <a:headEnd/>
            <a:tailEnd/>
          </a:ln>
        </p:spPr>
        <p:txBody>
          <a:bodyPr/>
          <a:lstStyle/>
          <a:p>
            <a:endParaRPr lang="es-CL" dirty="0"/>
          </a:p>
        </p:txBody>
      </p:sp>
      <p:pic>
        <p:nvPicPr>
          <p:cNvPr id="3074" name="Picture 2"/>
          <p:cNvPicPr>
            <a:picLocks noChangeAspect="1" noChangeArrowheads="1"/>
          </p:cNvPicPr>
          <p:nvPr/>
        </p:nvPicPr>
        <p:blipFill>
          <a:blip r:embed="rId3"/>
          <a:srcRect/>
          <a:stretch>
            <a:fillRect/>
          </a:stretch>
        </p:blipFill>
        <p:spPr bwMode="auto">
          <a:xfrm rot="-7250669">
            <a:off x="393385" y="5493544"/>
            <a:ext cx="461962" cy="222250"/>
          </a:xfrm>
          <a:prstGeom prst="rect">
            <a:avLst/>
          </a:prstGeom>
          <a:noFill/>
          <a:ln w="9525">
            <a:noFill/>
            <a:miter lim="800000"/>
            <a:headEnd/>
            <a:tailEnd/>
          </a:ln>
        </p:spPr>
      </p:pic>
      <p:sp>
        <p:nvSpPr>
          <p:cNvPr id="8235" name="Line 44"/>
          <p:cNvSpPr>
            <a:spLocks noChangeShapeType="1"/>
          </p:cNvSpPr>
          <p:nvPr/>
        </p:nvSpPr>
        <p:spPr bwMode="auto">
          <a:xfrm>
            <a:off x="2070100" y="6453188"/>
            <a:ext cx="215900" cy="0"/>
          </a:xfrm>
          <a:prstGeom prst="line">
            <a:avLst/>
          </a:prstGeom>
          <a:noFill/>
          <a:ln w="28575">
            <a:solidFill>
              <a:schemeClr val="tx1"/>
            </a:solidFill>
            <a:round/>
            <a:headEnd/>
            <a:tailEnd type="triangle" w="med" len="med"/>
          </a:ln>
        </p:spPr>
        <p:txBody>
          <a:bodyPr/>
          <a:lstStyle/>
          <a:p>
            <a:endParaRPr lang="es-CL" dirty="0"/>
          </a:p>
        </p:txBody>
      </p:sp>
      <p:sp>
        <p:nvSpPr>
          <p:cNvPr id="8237" name="Line 46"/>
          <p:cNvSpPr>
            <a:spLocks noChangeShapeType="1"/>
          </p:cNvSpPr>
          <p:nvPr/>
        </p:nvSpPr>
        <p:spPr bwMode="auto">
          <a:xfrm flipH="1">
            <a:off x="684213" y="6477000"/>
            <a:ext cx="287337" cy="0"/>
          </a:xfrm>
          <a:prstGeom prst="line">
            <a:avLst/>
          </a:prstGeom>
          <a:noFill/>
          <a:ln w="28575">
            <a:solidFill>
              <a:schemeClr val="tx1"/>
            </a:solidFill>
            <a:round/>
            <a:headEnd/>
            <a:tailEnd type="triangle" w="med" len="med"/>
          </a:ln>
        </p:spPr>
        <p:txBody>
          <a:bodyPr/>
          <a:lstStyle/>
          <a:p>
            <a:endParaRPr lang="es-CL" dirty="0"/>
          </a:p>
        </p:txBody>
      </p:sp>
      <p:pic>
        <p:nvPicPr>
          <p:cNvPr id="3075" name="Picture 3"/>
          <p:cNvPicPr>
            <a:picLocks noChangeAspect="1" noChangeArrowheads="1"/>
          </p:cNvPicPr>
          <p:nvPr/>
        </p:nvPicPr>
        <p:blipFill>
          <a:blip r:embed="rId3"/>
          <a:srcRect/>
          <a:stretch>
            <a:fillRect/>
          </a:stretch>
        </p:blipFill>
        <p:spPr bwMode="auto">
          <a:xfrm rot="-7250669">
            <a:off x="635794" y="3620294"/>
            <a:ext cx="461962" cy="222250"/>
          </a:xfrm>
          <a:prstGeom prst="rect">
            <a:avLst/>
          </a:prstGeom>
          <a:noFill/>
          <a:ln w="9525">
            <a:noFill/>
            <a:miter lim="800000"/>
            <a:headEnd/>
            <a:tailEnd/>
          </a:ln>
        </p:spPr>
      </p:pic>
      <p:pic>
        <p:nvPicPr>
          <p:cNvPr id="3076" name="Picture 4"/>
          <p:cNvPicPr>
            <a:picLocks noChangeAspect="1" noChangeArrowheads="1"/>
          </p:cNvPicPr>
          <p:nvPr/>
        </p:nvPicPr>
        <p:blipFill>
          <a:blip r:embed="rId3"/>
          <a:srcRect/>
          <a:stretch>
            <a:fillRect/>
          </a:stretch>
        </p:blipFill>
        <p:spPr bwMode="auto">
          <a:xfrm rot="-7250669">
            <a:off x="635793" y="1574007"/>
            <a:ext cx="461963" cy="222250"/>
          </a:xfrm>
          <a:prstGeom prst="rect">
            <a:avLst/>
          </a:prstGeom>
          <a:noFill/>
          <a:ln w="9525">
            <a:noFill/>
            <a:miter lim="800000"/>
            <a:headEnd/>
            <a:tailEnd/>
          </a:ln>
        </p:spPr>
      </p:pic>
      <p:sp>
        <p:nvSpPr>
          <p:cNvPr id="8197" name="Line 5"/>
          <p:cNvSpPr>
            <a:spLocks noChangeShapeType="1"/>
          </p:cNvSpPr>
          <p:nvPr/>
        </p:nvSpPr>
        <p:spPr bwMode="auto">
          <a:xfrm>
            <a:off x="457200" y="5435600"/>
            <a:ext cx="0" cy="431800"/>
          </a:xfrm>
          <a:prstGeom prst="line">
            <a:avLst/>
          </a:prstGeom>
          <a:noFill/>
          <a:ln w="28575">
            <a:solidFill>
              <a:schemeClr val="tx1"/>
            </a:solidFill>
            <a:round/>
            <a:headEnd/>
            <a:tailEnd type="triangle" w="med" len="med"/>
          </a:ln>
        </p:spPr>
        <p:txBody>
          <a:bodyPr/>
          <a:lstStyle/>
          <a:p>
            <a:endParaRPr lang="es-CL" dirty="0"/>
          </a:p>
        </p:txBody>
      </p:sp>
      <p:sp>
        <p:nvSpPr>
          <p:cNvPr id="8198" name="Line 6"/>
          <p:cNvSpPr>
            <a:spLocks noChangeShapeType="1"/>
          </p:cNvSpPr>
          <p:nvPr/>
        </p:nvSpPr>
        <p:spPr bwMode="auto">
          <a:xfrm>
            <a:off x="684213" y="2362200"/>
            <a:ext cx="0" cy="215900"/>
          </a:xfrm>
          <a:prstGeom prst="line">
            <a:avLst/>
          </a:prstGeom>
          <a:noFill/>
          <a:ln w="28575">
            <a:solidFill>
              <a:schemeClr val="tx1"/>
            </a:solidFill>
            <a:round/>
            <a:headEnd/>
            <a:tailEnd type="triangle" w="med" len="med"/>
          </a:ln>
        </p:spPr>
        <p:txBody>
          <a:bodyPr/>
          <a:lstStyle/>
          <a:p>
            <a:endParaRPr lang="es-CL" dirty="0"/>
          </a:p>
        </p:txBody>
      </p:sp>
      <p:sp>
        <p:nvSpPr>
          <p:cNvPr id="8199" name="Line 7"/>
          <p:cNvSpPr>
            <a:spLocks noChangeShapeType="1"/>
          </p:cNvSpPr>
          <p:nvPr/>
        </p:nvSpPr>
        <p:spPr bwMode="auto">
          <a:xfrm flipV="1">
            <a:off x="3132138" y="1752600"/>
            <a:ext cx="431800" cy="9525"/>
          </a:xfrm>
          <a:prstGeom prst="line">
            <a:avLst/>
          </a:prstGeom>
          <a:noFill/>
          <a:ln w="28575">
            <a:solidFill>
              <a:schemeClr val="tx1"/>
            </a:solidFill>
            <a:round/>
            <a:headEnd/>
            <a:tailEnd type="triangle" w="med" len="med"/>
          </a:ln>
        </p:spPr>
        <p:txBody>
          <a:bodyPr/>
          <a:lstStyle/>
          <a:p>
            <a:endParaRPr lang="es-CL" dirty="0"/>
          </a:p>
        </p:txBody>
      </p:sp>
      <p:sp>
        <p:nvSpPr>
          <p:cNvPr id="8200" name="Text Box 8"/>
          <p:cNvSpPr txBox="1">
            <a:spLocks noChangeArrowheads="1"/>
          </p:cNvSpPr>
          <p:nvPr/>
        </p:nvSpPr>
        <p:spPr bwMode="auto">
          <a:xfrm>
            <a:off x="-76200" y="0"/>
            <a:ext cx="9296400" cy="276999"/>
          </a:xfrm>
          <a:prstGeom prst="rect">
            <a:avLst/>
          </a:prstGeom>
          <a:noFill/>
          <a:ln w="9525">
            <a:noFill/>
            <a:miter lim="800000"/>
            <a:headEnd/>
            <a:tailEnd/>
          </a:ln>
        </p:spPr>
        <p:txBody>
          <a:bodyPr wrap="square">
            <a:spAutoFit/>
          </a:bodyPr>
          <a:lstStyle/>
          <a:p>
            <a:pPr algn="ctr"/>
            <a:r>
              <a:rPr lang="es-CL" sz="1200" b="1" dirty="0" smtClean="0"/>
              <a:t>Preparación del equipo: Preguntas que los Entrenadores deben hacer antes de empezar un proceso de Estándares Abiertos</a:t>
            </a:r>
            <a:endParaRPr lang="es-CL" sz="1200" b="1" dirty="0"/>
          </a:p>
        </p:txBody>
      </p:sp>
      <p:sp>
        <p:nvSpPr>
          <p:cNvPr id="8201" name="Text Box 9"/>
          <p:cNvSpPr txBox="1">
            <a:spLocks noChangeArrowheads="1"/>
          </p:cNvSpPr>
          <p:nvPr/>
        </p:nvSpPr>
        <p:spPr bwMode="auto">
          <a:xfrm>
            <a:off x="468313" y="817563"/>
            <a:ext cx="2232025" cy="228600"/>
          </a:xfrm>
          <a:prstGeom prst="rect">
            <a:avLst/>
          </a:prstGeom>
          <a:noFill/>
          <a:ln w="9525">
            <a:noFill/>
            <a:miter lim="800000"/>
            <a:headEnd/>
            <a:tailEnd/>
          </a:ln>
        </p:spPr>
        <p:txBody>
          <a:bodyPr>
            <a:spAutoFit/>
          </a:bodyPr>
          <a:lstStyle/>
          <a:p>
            <a:pPr>
              <a:spcBef>
                <a:spcPct val="50000"/>
              </a:spcBef>
            </a:pPr>
            <a:endParaRPr lang="es-CL" sz="900" dirty="0"/>
          </a:p>
        </p:txBody>
      </p:sp>
      <p:sp>
        <p:nvSpPr>
          <p:cNvPr id="8202" name="Text Box 11"/>
          <p:cNvSpPr txBox="1">
            <a:spLocks noChangeArrowheads="1"/>
          </p:cNvSpPr>
          <p:nvPr/>
        </p:nvSpPr>
        <p:spPr bwMode="auto">
          <a:xfrm>
            <a:off x="0" y="2590800"/>
            <a:ext cx="1403350" cy="784830"/>
          </a:xfrm>
          <a:prstGeom prst="rect">
            <a:avLst/>
          </a:prstGeom>
          <a:noFill/>
          <a:ln w="9525">
            <a:solidFill>
              <a:schemeClr val="tx1"/>
            </a:solidFill>
            <a:miter lim="800000"/>
            <a:headEnd/>
            <a:tailEnd/>
          </a:ln>
        </p:spPr>
        <p:txBody>
          <a:bodyPr wrap="square">
            <a:spAutoFit/>
          </a:bodyPr>
          <a:lstStyle/>
          <a:p>
            <a:pPr algn="ctr">
              <a:spcBef>
                <a:spcPct val="50000"/>
              </a:spcBef>
            </a:pPr>
            <a:r>
              <a:rPr lang="es-CL" sz="900" b="1" dirty="0" smtClean="0"/>
              <a:t>¿Están las capacidades mínimas listas para empezar con la fase de planeación?</a:t>
            </a:r>
            <a:endParaRPr lang="es-CL" sz="900" b="1" dirty="0"/>
          </a:p>
        </p:txBody>
      </p:sp>
      <p:sp>
        <p:nvSpPr>
          <p:cNvPr id="8203" name="Text Box 12"/>
          <p:cNvSpPr txBox="1">
            <a:spLocks noChangeArrowheads="1"/>
          </p:cNvSpPr>
          <p:nvPr/>
        </p:nvSpPr>
        <p:spPr bwMode="auto">
          <a:xfrm>
            <a:off x="1619250" y="2148007"/>
            <a:ext cx="6264275" cy="1661993"/>
          </a:xfrm>
          <a:prstGeom prst="rect">
            <a:avLst/>
          </a:prstGeom>
          <a:noFill/>
          <a:ln w="9525">
            <a:solidFill>
              <a:schemeClr val="tx1"/>
            </a:solidFill>
            <a:miter lim="800000"/>
            <a:headEnd/>
            <a:tailEnd/>
          </a:ln>
        </p:spPr>
        <p:txBody>
          <a:bodyPr>
            <a:spAutoFit/>
          </a:bodyPr>
          <a:lstStyle/>
          <a:p>
            <a:pPr marL="177800" indent="-177800">
              <a:spcBef>
                <a:spcPct val="50000"/>
              </a:spcBef>
              <a:buFontTx/>
              <a:buChar char="•"/>
            </a:pPr>
            <a:r>
              <a:rPr lang="es-CL" sz="850" dirty="0" smtClean="0"/>
              <a:t>¿Hay un líder del proyecto que cuente con el tiempo suficiente y las habilidades necesarias?</a:t>
            </a:r>
          </a:p>
          <a:p>
            <a:pPr marL="177800" indent="-177800">
              <a:spcBef>
                <a:spcPct val="50000"/>
              </a:spcBef>
              <a:buFontTx/>
              <a:buChar char="•"/>
            </a:pPr>
            <a:r>
              <a:rPr lang="es-CL" sz="850" dirty="0" smtClean="0"/>
              <a:t>¿Hay algún entrenador de Estándares Abiertos (a menos que el líder del proyecto ya cuente con experiencia en los Estándares Abiertos) que apoye el proyecto?</a:t>
            </a:r>
          </a:p>
          <a:p>
            <a:pPr marL="177800" indent="-177800">
              <a:spcBef>
                <a:spcPct val="50000"/>
              </a:spcBef>
              <a:buFontTx/>
              <a:buChar char="•"/>
            </a:pPr>
            <a:r>
              <a:rPr lang="es-CL" sz="850" dirty="0" smtClean="0"/>
              <a:t>¿El equipo que promueve el proceso de Estándares Abiertos (equipo central) cuenta con apoyo organizacional? (¿es </a:t>
            </a:r>
            <a:r>
              <a:rPr lang="es-CL" sz="850" dirty="0" smtClean="0"/>
              <a:t>valioso el </a:t>
            </a:r>
            <a:r>
              <a:rPr lang="es-CL" sz="850" dirty="0" smtClean="0"/>
              <a:t>proceso para sus miembros, desde un punto de vista institucional?) ¿Los administradores </a:t>
            </a:r>
            <a:r>
              <a:rPr lang="es-CL" sz="850" dirty="0" err="1" smtClean="0"/>
              <a:t>senior</a:t>
            </a:r>
            <a:r>
              <a:rPr lang="es-CL" sz="850" dirty="0" smtClean="0"/>
              <a:t> apoyan el proceso de los Estándares Abiertos?</a:t>
            </a:r>
          </a:p>
          <a:p>
            <a:pPr marL="177800" indent="-177800">
              <a:spcBef>
                <a:spcPct val="50000"/>
              </a:spcBef>
              <a:buFontTx/>
              <a:buChar char="•"/>
            </a:pPr>
            <a:r>
              <a:rPr lang="es-CL" sz="850" dirty="0" smtClean="0"/>
              <a:t>¿Están disponibles los fondos mínimos para completar el proceso de Estándares Abiertos con los productos esperados y dentro del tiempo esperado? </a:t>
            </a:r>
          </a:p>
          <a:p>
            <a:pPr marL="177800" indent="-177800">
              <a:spcBef>
                <a:spcPct val="50000"/>
              </a:spcBef>
              <a:buFontTx/>
              <a:buChar char="•"/>
            </a:pPr>
            <a:r>
              <a:rPr lang="es-CL" sz="850" dirty="0" smtClean="0"/>
              <a:t>¿El equipo central está dispuesto a establecer acuerdos básicos de coordinación?; ¿Las funciones y responsabilidades son claras?</a:t>
            </a:r>
            <a:endParaRPr lang="es-CL" sz="850" dirty="0"/>
          </a:p>
        </p:txBody>
      </p:sp>
      <p:sp>
        <p:nvSpPr>
          <p:cNvPr id="8204" name="Text Box 13"/>
          <p:cNvSpPr txBox="1">
            <a:spLocks noChangeArrowheads="1"/>
          </p:cNvSpPr>
          <p:nvPr/>
        </p:nvSpPr>
        <p:spPr bwMode="auto">
          <a:xfrm>
            <a:off x="1692275" y="4570021"/>
            <a:ext cx="6192838" cy="992579"/>
          </a:xfrm>
          <a:prstGeom prst="rect">
            <a:avLst/>
          </a:prstGeom>
          <a:noFill/>
          <a:ln w="9525">
            <a:solidFill>
              <a:schemeClr val="tx1"/>
            </a:solidFill>
            <a:miter lim="800000"/>
            <a:headEnd/>
            <a:tailEnd/>
          </a:ln>
        </p:spPr>
        <p:txBody>
          <a:bodyPr>
            <a:spAutoFit/>
          </a:bodyPr>
          <a:lstStyle/>
          <a:p>
            <a:pPr marL="177800" indent="-177800">
              <a:spcBef>
                <a:spcPct val="50000"/>
              </a:spcBef>
              <a:buFontTx/>
              <a:buChar char="•"/>
            </a:pPr>
            <a:r>
              <a:rPr lang="es-CL" sz="900" dirty="0" smtClean="0"/>
              <a:t>¿Están los ejecutores dispuestos a canalizar los recursos y vincular los resultados de los Estándares Abiertos a planes estratégicos y operacionales? ¿Habrá financiamiento disponible para empezar a abordar las prioridades?</a:t>
            </a:r>
          </a:p>
          <a:p>
            <a:pPr marL="177800" indent="-177800">
              <a:spcBef>
                <a:spcPct val="50000"/>
              </a:spcBef>
              <a:buFontTx/>
              <a:buChar char="•"/>
            </a:pPr>
            <a:r>
              <a:rPr lang="es-CL" sz="900" dirty="0" smtClean="0"/>
              <a:t>¿Hay algún líder del proyecto que puede coordinar la implementación de las prioridades?</a:t>
            </a:r>
          </a:p>
          <a:p>
            <a:pPr marL="177800" indent="-177800">
              <a:spcBef>
                <a:spcPct val="50000"/>
              </a:spcBef>
              <a:buFontTx/>
              <a:buChar char="•"/>
            </a:pPr>
            <a:r>
              <a:rPr lang="es-CL" sz="900" dirty="0" smtClean="0"/>
              <a:t>¿Se considerarán a los líderes responsables de los resultados intermedios específicos?</a:t>
            </a:r>
          </a:p>
          <a:p>
            <a:pPr marL="177800" indent="-177800">
              <a:spcBef>
                <a:spcPct val="50000"/>
              </a:spcBef>
              <a:buFontTx/>
              <a:buChar char="•"/>
            </a:pPr>
            <a:r>
              <a:rPr lang="es-CL" sz="900" dirty="0" smtClean="0"/>
              <a:t>¿Estarán disponibles los recursos mínimos necesarios para medir la efectividad de la estrategia?</a:t>
            </a:r>
            <a:endParaRPr lang="es-CL" sz="900" dirty="0"/>
          </a:p>
        </p:txBody>
      </p:sp>
      <p:sp>
        <p:nvSpPr>
          <p:cNvPr id="8205" name="Text Box 14"/>
          <p:cNvSpPr txBox="1">
            <a:spLocks noChangeArrowheads="1"/>
          </p:cNvSpPr>
          <p:nvPr/>
        </p:nvSpPr>
        <p:spPr bwMode="auto">
          <a:xfrm>
            <a:off x="1692275" y="404813"/>
            <a:ext cx="5832475" cy="1131079"/>
          </a:xfrm>
          <a:prstGeom prst="rect">
            <a:avLst/>
          </a:prstGeom>
          <a:noFill/>
          <a:ln w="9525">
            <a:solidFill>
              <a:schemeClr val="tx1"/>
            </a:solidFill>
            <a:miter lim="800000"/>
            <a:headEnd/>
            <a:tailEnd/>
          </a:ln>
        </p:spPr>
        <p:txBody>
          <a:bodyPr>
            <a:spAutoFit/>
          </a:bodyPr>
          <a:lstStyle/>
          <a:p>
            <a:pPr marL="177800" indent="-177800">
              <a:spcBef>
                <a:spcPct val="50000"/>
              </a:spcBef>
              <a:buFontTx/>
              <a:buChar char="•"/>
            </a:pPr>
            <a:r>
              <a:rPr lang="es-CL" sz="900" dirty="0" smtClean="0"/>
              <a:t>¿Cómo es que un proceso de Estándares Abiertos para un proyecto específico contribuye a obtener resultados significativos en el área de conservación dentro de su agenda de trabajo?</a:t>
            </a:r>
          </a:p>
          <a:p>
            <a:pPr marL="177800" indent="-177800">
              <a:spcBef>
                <a:spcPct val="50000"/>
              </a:spcBef>
              <a:buFontTx/>
              <a:buChar char="•"/>
            </a:pPr>
            <a:r>
              <a:rPr lang="es-CL" sz="900" dirty="0" smtClean="0"/>
              <a:t>Considerando previos ejercicios de planeación en la región, ¿cuál es el valor agregado de realizar un proceso de Estándares Abiertos para el proyecto? </a:t>
            </a:r>
          </a:p>
          <a:p>
            <a:pPr marL="177800" indent="-177800">
              <a:spcBef>
                <a:spcPct val="50000"/>
              </a:spcBef>
              <a:buFontTx/>
              <a:buChar char="•"/>
            </a:pPr>
            <a:r>
              <a:rPr lang="es-CL" sz="900" dirty="0" smtClean="0"/>
              <a:t>¿Cuáles son los productos y resultados esperados de este proceso de Estándares Abiertos?</a:t>
            </a:r>
          </a:p>
          <a:p>
            <a:pPr marL="177800" indent="-177800">
              <a:spcBef>
                <a:spcPct val="50000"/>
              </a:spcBef>
              <a:buFontTx/>
              <a:buChar char="•"/>
            </a:pPr>
            <a:r>
              <a:rPr lang="es-CL" sz="900" dirty="0" smtClean="0"/>
              <a:t>¿Quién está interesado en el seguimiento y uso del plan de conservación?</a:t>
            </a:r>
            <a:endParaRPr lang="es-CL" sz="900" dirty="0"/>
          </a:p>
        </p:txBody>
      </p:sp>
      <p:sp>
        <p:nvSpPr>
          <p:cNvPr id="8206" name="Text Box 15"/>
          <p:cNvSpPr txBox="1">
            <a:spLocks noChangeArrowheads="1"/>
          </p:cNvSpPr>
          <p:nvPr/>
        </p:nvSpPr>
        <p:spPr bwMode="auto">
          <a:xfrm>
            <a:off x="468313" y="2133600"/>
            <a:ext cx="293670" cy="230832"/>
          </a:xfrm>
          <a:prstGeom prst="rect">
            <a:avLst/>
          </a:prstGeom>
          <a:solidFill>
            <a:srgbClr val="339933"/>
          </a:solidFill>
          <a:ln w="9525">
            <a:solidFill>
              <a:schemeClr val="tx1"/>
            </a:solidFill>
            <a:miter lim="800000"/>
            <a:headEnd/>
            <a:tailEnd/>
          </a:ln>
        </p:spPr>
        <p:txBody>
          <a:bodyPr wrap="none">
            <a:spAutoFit/>
          </a:bodyPr>
          <a:lstStyle/>
          <a:p>
            <a:r>
              <a:rPr lang="es-CL" sz="900" dirty="0" smtClean="0"/>
              <a:t>SÍ</a:t>
            </a:r>
            <a:endParaRPr lang="es-CL" sz="900" dirty="0"/>
          </a:p>
        </p:txBody>
      </p:sp>
      <p:sp>
        <p:nvSpPr>
          <p:cNvPr id="8207" name="Text Box 16"/>
          <p:cNvSpPr txBox="1">
            <a:spLocks noChangeArrowheads="1"/>
          </p:cNvSpPr>
          <p:nvPr/>
        </p:nvSpPr>
        <p:spPr bwMode="auto">
          <a:xfrm>
            <a:off x="2771775" y="1600200"/>
            <a:ext cx="365125" cy="238125"/>
          </a:xfrm>
          <a:prstGeom prst="rect">
            <a:avLst/>
          </a:prstGeom>
          <a:solidFill>
            <a:srgbClr val="FF3300"/>
          </a:solidFill>
          <a:ln w="9525">
            <a:solidFill>
              <a:schemeClr val="tx1"/>
            </a:solidFill>
            <a:miter lim="800000"/>
            <a:headEnd/>
            <a:tailEnd/>
          </a:ln>
        </p:spPr>
        <p:txBody>
          <a:bodyPr wrap="none">
            <a:spAutoFit/>
          </a:bodyPr>
          <a:lstStyle/>
          <a:p>
            <a:r>
              <a:rPr lang="es-CL" sz="900" dirty="0" smtClean="0"/>
              <a:t>NO</a:t>
            </a:r>
            <a:endParaRPr lang="es-CL" sz="900" dirty="0"/>
          </a:p>
        </p:txBody>
      </p:sp>
      <p:sp>
        <p:nvSpPr>
          <p:cNvPr id="8208" name="Text Box 17"/>
          <p:cNvSpPr txBox="1">
            <a:spLocks noChangeArrowheads="1"/>
          </p:cNvSpPr>
          <p:nvPr/>
        </p:nvSpPr>
        <p:spPr bwMode="auto">
          <a:xfrm>
            <a:off x="3563938" y="1600200"/>
            <a:ext cx="4360862" cy="507831"/>
          </a:xfrm>
          <a:prstGeom prst="rect">
            <a:avLst/>
          </a:prstGeom>
          <a:noFill/>
          <a:ln w="12700">
            <a:solidFill>
              <a:srgbClr val="FF3300"/>
            </a:solidFill>
            <a:prstDash val="dashDot"/>
            <a:miter lim="800000"/>
            <a:headEnd/>
            <a:tailEnd/>
          </a:ln>
        </p:spPr>
        <p:txBody>
          <a:bodyPr wrap="square">
            <a:spAutoFit/>
          </a:bodyPr>
          <a:lstStyle/>
          <a:p>
            <a:r>
              <a:rPr lang="es-CL" sz="900" dirty="0" smtClean="0"/>
              <a:t>Hasta que los líderes locales del proyecto pueden expresar lo que quieren, es mejor no seguir adelante. Explique qué es lo que puede y no puede hacer un proceso de Estándares Abiertos,  y haga las preguntas de sondeo nuevamente.</a:t>
            </a:r>
            <a:endParaRPr lang="es-CL" sz="900" dirty="0"/>
          </a:p>
        </p:txBody>
      </p:sp>
      <p:sp>
        <p:nvSpPr>
          <p:cNvPr id="8209" name="Text Box 18"/>
          <p:cNvSpPr txBox="1">
            <a:spLocks noChangeArrowheads="1"/>
          </p:cNvSpPr>
          <p:nvPr/>
        </p:nvSpPr>
        <p:spPr bwMode="auto">
          <a:xfrm>
            <a:off x="0" y="4419600"/>
            <a:ext cx="1447800" cy="1007968"/>
          </a:xfrm>
          <a:prstGeom prst="rect">
            <a:avLst/>
          </a:prstGeom>
          <a:noFill/>
          <a:ln w="9525">
            <a:solidFill>
              <a:schemeClr val="tx1"/>
            </a:solidFill>
            <a:miter lim="800000"/>
            <a:headEnd/>
            <a:tailEnd/>
          </a:ln>
        </p:spPr>
        <p:txBody>
          <a:bodyPr wrap="square">
            <a:spAutoFit/>
          </a:bodyPr>
          <a:lstStyle/>
          <a:p>
            <a:pPr algn="ctr">
              <a:spcBef>
                <a:spcPct val="50000"/>
              </a:spcBef>
            </a:pPr>
            <a:r>
              <a:rPr lang="es-CL" sz="850" b="1" dirty="0" smtClean="0"/>
              <a:t>¿Están las condiciones apropiadas para la implementación orientada a los resultados una vez se termine la fase de planificación?</a:t>
            </a:r>
            <a:endParaRPr lang="es-CL" sz="850" b="1" dirty="0"/>
          </a:p>
        </p:txBody>
      </p:sp>
      <p:sp>
        <p:nvSpPr>
          <p:cNvPr id="8210" name="Text Box 19"/>
          <p:cNvSpPr txBox="1">
            <a:spLocks noChangeArrowheads="1"/>
          </p:cNvSpPr>
          <p:nvPr/>
        </p:nvSpPr>
        <p:spPr bwMode="auto">
          <a:xfrm>
            <a:off x="7667625" y="476250"/>
            <a:ext cx="1323975" cy="369332"/>
          </a:xfrm>
          <a:prstGeom prst="rect">
            <a:avLst/>
          </a:prstGeom>
          <a:solidFill>
            <a:srgbClr val="66FF33"/>
          </a:solidFill>
          <a:ln w="9525">
            <a:solidFill>
              <a:srgbClr val="66FF33"/>
            </a:solidFill>
            <a:miter lim="800000"/>
            <a:headEnd/>
            <a:tailEnd/>
          </a:ln>
        </p:spPr>
        <p:txBody>
          <a:bodyPr wrap="square">
            <a:spAutoFit/>
          </a:bodyPr>
          <a:lstStyle/>
          <a:p>
            <a:r>
              <a:rPr lang="es-CL" sz="900" b="1" dirty="0" smtClean="0">
                <a:sym typeface="Wingdings" pitchFamily="2" charset="2"/>
              </a:rPr>
              <a:t></a:t>
            </a:r>
            <a:r>
              <a:rPr lang="es-CL" sz="900" dirty="0" smtClean="0"/>
              <a:t> </a:t>
            </a:r>
            <a:r>
              <a:rPr lang="es-CL" sz="900" b="1" dirty="0" smtClean="0"/>
              <a:t>Mejores Prácticas</a:t>
            </a:r>
          </a:p>
          <a:p>
            <a:pPr>
              <a:buFontTx/>
              <a:buChar char="•"/>
            </a:pPr>
            <a:r>
              <a:rPr lang="es-CL" sz="900" dirty="0" smtClean="0"/>
              <a:t> Reunión de alcance</a:t>
            </a:r>
            <a:endParaRPr lang="es-CL" sz="900" dirty="0"/>
          </a:p>
        </p:txBody>
      </p:sp>
      <p:sp>
        <p:nvSpPr>
          <p:cNvPr id="8211" name="Line 20"/>
          <p:cNvSpPr>
            <a:spLocks noChangeShapeType="1"/>
          </p:cNvSpPr>
          <p:nvPr/>
        </p:nvSpPr>
        <p:spPr bwMode="auto">
          <a:xfrm>
            <a:off x="4787900" y="3359150"/>
            <a:ext cx="0" cy="0"/>
          </a:xfrm>
          <a:prstGeom prst="line">
            <a:avLst/>
          </a:prstGeom>
          <a:noFill/>
          <a:ln w="9525">
            <a:solidFill>
              <a:schemeClr val="tx1"/>
            </a:solidFill>
            <a:round/>
            <a:headEnd/>
            <a:tailEnd type="triangle" w="med" len="med"/>
          </a:ln>
        </p:spPr>
        <p:txBody>
          <a:bodyPr/>
          <a:lstStyle/>
          <a:p>
            <a:endParaRPr lang="es-CL" dirty="0"/>
          </a:p>
        </p:txBody>
      </p:sp>
      <p:sp>
        <p:nvSpPr>
          <p:cNvPr id="8212" name="Line 21"/>
          <p:cNvSpPr>
            <a:spLocks noChangeShapeType="1"/>
          </p:cNvSpPr>
          <p:nvPr/>
        </p:nvSpPr>
        <p:spPr bwMode="auto">
          <a:xfrm flipV="1">
            <a:off x="5003800" y="1557338"/>
            <a:ext cx="0" cy="142875"/>
          </a:xfrm>
          <a:prstGeom prst="line">
            <a:avLst/>
          </a:prstGeom>
          <a:noFill/>
          <a:ln w="28575">
            <a:solidFill>
              <a:schemeClr val="tx1"/>
            </a:solidFill>
            <a:round/>
            <a:headEnd/>
            <a:tailEnd type="triangle" w="med" len="med"/>
          </a:ln>
        </p:spPr>
        <p:txBody>
          <a:bodyPr/>
          <a:lstStyle/>
          <a:p>
            <a:endParaRPr lang="es-CL" dirty="0"/>
          </a:p>
        </p:txBody>
      </p:sp>
      <p:sp>
        <p:nvSpPr>
          <p:cNvPr id="8213" name="Line 22"/>
          <p:cNvSpPr>
            <a:spLocks noChangeShapeType="1"/>
          </p:cNvSpPr>
          <p:nvPr/>
        </p:nvSpPr>
        <p:spPr bwMode="auto">
          <a:xfrm>
            <a:off x="684213" y="1219200"/>
            <a:ext cx="0" cy="935037"/>
          </a:xfrm>
          <a:prstGeom prst="line">
            <a:avLst/>
          </a:prstGeom>
          <a:noFill/>
          <a:ln w="28575">
            <a:solidFill>
              <a:schemeClr val="tx1"/>
            </a:solidFill>
            <a:round/>
            <a:headEnd/>
            <a:tailEnd type="triangle" w="med" len="med"/>
          </a:ln>
        </p:spPr>
        <p:txBody>
          <a:bodyPr/>
          <a:lstStyle/>
          <a:p>
            <a:endParaRPr lang="es-CL" dirty="0"/>
          </a:p>
        </p:txBody>
      </p:sp>
      <p:sp>
        <p:nvSpPr>
          <p:cNvPr id="8214" name="Text Box 23"/>
          <p:cNvSpPr txBox="1">
            <a:spLocks noChangeArrowheads="1"/>
          </p:cNvSpPr>
          <p:nvPr/>
        </p:nvSpPr>
        <p:spPr bwMode="auto">
          <a:xfrm>
            <a:off x="8027988" y="2587625"/>
            <a:ext cx="1008062" cy="1477328"/>
          </a:xfrm>
          <a:prstGeom prst="rect">
            <a:avLst/>
          </a:prstGeom>
          <a:solidFill>
            <a:srgbClr val="66FF33"/>
          </a:solidFill>
          <a:ln w="9525">
            <a:solidFill>
              <a:srgbClr val="66FF33"/>
            </a:solidFill>
            <a:miter lim="800000"/>
            <a:headEnd/>
            <a:tailEnd/>
          </a:ln>
        </p:spPr>
        <p:txBody>
          <a:bodyPr>
            <a:spAutoFit/>
          </a:bodyPr>
          <a:lstStyle/>
          <a:p>
            <a:r>
              <a:rPr lang="es-CL" sz="900" b="1" dirty="0" smtClean="0">
                <a:sym typeface="Wingdings" pitchFamily="2" charset="2"/>
              </a:rPr>
              <a:t></a:t>
            </a:r>
            <a:r>
              <a:rPr lang="es-CL" sz="900" dirty="0" smtClean="0"/>
              <a:t> </a:t>
            </a:r>
            <a:r>
              <a:rPr lang="es-CL" sz="900" b="1" dirty="0" smtClean="0"/>
              <a:t>Mejores Prácticas</a:t>
            </a:r>
          </a:p>
          <a:p>
            <a:pPr>
              <a:buFontTx/>
              <a:buChar char="•"/>
            </a:pPr>
            <a:r>
              <a:rPr lang="es-CL" sz="900" dirty="0" smtClean="0"/>
              <a:t> Capacidad inicial de evaluación utilizando guía de Estándares Abiertos</a:t>
            </a:r>
          </a:p>
          <a:p>
            <a:pPr>
              <a:buFontTx/>
              <a:buChar char="•"/>
            </a:pPr>
            <a:r>
              <a:rPr lang="es-CL" sz="900" dirty="0" smtClean="0"/>
              <a:t> Documento rector</a:t>
            </a:r>
            <a:endParaRPr lang="es-CL" sz="900" dirty="0"/>
          </a:p>
        </p:txBody>
      </p:sp>
      <p:sp>
        <p:nvSpPr>
          <p:cNvPr id="8215" name="Text Box 24"/>
          <p:cNvSpPr txBox="1">
            <a:spLocks noChangeArrowheads="1"/>
          </p:cNvSpPr>
          <p:nvPr/>
        </p:nvSpPr>
        <p:spPr bwMode="auto">
          <a:xfrm>
            <a:off x="468313" y="4006850"/>
            <a:ext cx="293670" cy="230832"/>
          </a:xfrm>
          <a:prstGeom prst="rect">
            <a:avLst/>
          </a:prstGeom>
          <a:solidFill>
            <a:srgbClr val="339933"/>
          </a:solidFill>
          <a:ln w="9525">
            <a:solidFill>
              <a:schemeClr val="tx1"/>
            </a:solidFill>
            <a:miter lim="800000"/>
            <a:headEnd/>
            <a:tailEnd/>
          </a:ln>
        </p:spPr>
        <p:txBody>
          <a:bodyPr wrap="none">
            <a:spAutoFit/>
          </a:bodyPr>
          <a:lstStyle/>
          <a:p>
            <a:r>
              <a:rPr lang="es-CL" sz="900" dirty="0" smtClean="0"/>
              <a:t>SÍ</a:t>
            </a:r>
            <a:endParaRPr lang="es-CL" sz="900" dirty="0"/>
          </a:p>
        </p:txBody>
      </p:sp>
      <p:sp>
        <p:nvSpPr>
          <p:cNvPr id="8216" name="Text Box 25"/>
          <p:cNvSpPr txBox="1">
            <a:spLocks noChangeArrowheads="1"/>
          </p:cNvSpPr>
          <p:nvPr/>
        </p:nvSpPr>
        <p:spPr bwMode="auto">
          <a:xfrm>
            <a:off x="1403350" y="4149725"/>
            <a:ext cx="365125" cy="238125"/>
          </a:xfrm>
          <a:prstGeom prst="rect">
            <a:avLst/>
          </a:prstGeom>
          <a:solidFill>
            <a:srgbClr val="FF3300"/>
          </a:solidFill>
          <a:ln w="9525">
            <a:solidFill>
              <a:schemeClr val="tx1"/>
            </a:solidFill>
            <a:miter lim="800000"/>
            <a:headEnd/>
            <a:tailEnd/>
          </a:ln>
        </p:spPr>
        <p:txBody>
          <a:bodyPr>
            <a:spAutoFit/>
          </a:bodyPr>
          <a:lstStyle/>
          <a:p>
            <a:r>
              <a:rPr lang="es-CL" sz="900" dirty="0" smtClean="0"/>
              <a:t>NO</a:t>
            </a:r>
            <a:endParaRPr lang="es-CL" sz="900" dirty="0"/>
          </a:p>
        </p:txBody>
      </p:sp>
      <p:sp>
        <p:nvSpPr>
          <p:cNvPr id="8217" name="Line 26"/>
          <p:cNvSpPr>
            <a:spLocks noChangeShapeType="1"/>
          </p:cNvSpPr>
          <p:nvPr/>
        </p:nvSpPr>
        <p:spPr bwMode="auto">
          <a:xfrm>
            <a:off x="684213" y="3357563"/>
            <a:ext cx="0" cy="649287"/>
          </a:xfrm>
          <a:prstGeom prst="line">
            <a:avLst/>
          </a:prstGeom>
          <a:noFill/>
          <a:ln w="28575">
            <a:solidFill>
              <a:schemeClr val="tx1"/>
            </a:solidFill>
            <a:round/>
            <a:headEnd/>
            <a:tailEnd type="triangle" w="med" len="med"/>
          </a:ln>
        </p:spPr>
        <p:txBody>
          <a:bodyPr/>
          <a:lstStyle/>
          <a:p>
            <a:endParaRPr lang="es-CL" dirty="0"/>
          </a:p>
        </p:txBody>
      </p:sp>
      <p:sp>
        <p:nvSpPr>
          <p:cNvPr id="8218" name="Line 27"/>
          <p:cNvSpPr>
            <a:spLocks noChangeShapeType="1"/>
          </p:cNvSpPr>
          <p:nvPr/>
        </p:nvSpPr>
        <p:spPr bwMode="auto">
          <a:xfrm>
            <a:off x="684213" y="4222750"/>
            <a:ext cx="0" cy="214313"/>
          </a:xfrm>
          <a:prstGeom prst="line">
            <a:avLst/>
          </a:prstGeom>
          <a:noFill/>
          <a:ln w="28575">
            <a:solidFill>
              <a:schemeClr val="tx1"/>
            </a:solidFill>
            <a:round/>
            <a:headEnd/>
            <a:tailEnd type="triangle" w="med" len="med"/>
          </a:ln>
        </p:spPr>
        <p:txBody>
          <a:bodyPr/>
          <a:lstStyle/>
          <a:p>
            <a:endParaRPr lang="es-CL" dirty="0"/>
          </a:p>
        </p:txBody>
      </p:sp>
      <p:sp>
        <p:nvSpPr>
          <p:cNvPr id="8219" name="Line 28"/>
          <p:cNvSpPr>
            <a:spLocks noChangeShapeType="1"/>
          </p:cNvSpPr>
          <p:nvPr/>
        </p:nvSpPr>
        <p:spPr bwMode="auto">
          <a:xfrm>
            <a:off x="1763713" y="4292600"/>
            <a:ext cx="863600" cy="0"/>
          </a:xfrm>
          <a:prstGeom prst="line">
            <a:avLst/>
          </a:prstGeom>
          <a:noFill/>
          <a:ln w="28575">
            <a:solidFill>
              <a:schemeClr val="tx1"/>
            </a:solidFill>
            <a:round/>
            <a:headEnd/>
            <a:tailEnd type="triangle" w="med" len="med"/>
          </a:ln>
        </p:spPr>
        <p:txBody>
          <a:bodyPr/>
          <a:lstStyle/>
          <a:p>
            <a:endParaRPr lang="es-CL" dirty="0"/>
          </a:p>
        </p:txBody>
      </p:sp>
      <p:sp>
        <p:nvSpPr>
          <p:cNvPr id="8220" name="Text Box 29"/>
          <p:cNvSpPr txBox="1">
            <a:spLocks noChangeArrowheads="1"/>
          </p:cNvSpPr>
          <p:nvPr/>
        </p:nvSpPr>
        <p:spPr bwMode="auto">
          <a:xfrm>
            <a:off x="2627313" y="3962400"/>
            <a:ext cx="5257800" cy="507831"/>
          </a:xfrm>
          <a:prstGeom prst="rect">
            <a:avLst/>
          </a:prstGeom>
          <a:noFill/>
          <a:ln w="12700">
            <a:solidFill>
              <a:srgbClr val="FF3300"/>
            </a:solidFill>
            <a:prstDash val="dashDot"/>
            <a:miter lim="800000"/>
            <a:headEnd/>
            <a:tailEnd/>
          </a:ln>
        </p:spPr>
        <p:txBody>
          <a:bodyPr>
            <a:spAutoFit/>
          </a:bodyPr>
          <a:lstStyle/>
          <a:p>
            <a:r>
              <a:rPr lang="es-CL" sz="900" dirty="0" smtClean="0"/>
              <a:t>Hasta que las capacidades básicas estén en su lugar, es mejor no seguir adelante. Determine los próximos pasos con los líderes del proyecto para establecer las condiciones adecuadas antes de iniciar el proceso de planeación.</a:t>
            </a:r>
            <a:endParaRPr lang="es-CL" sz="900" dirty="0"/>
          </a:p>
        </p:txBody>
      </p:sp>
      <p:sp>
        <p:nvSpPr>
          <p:cNvPr id="8221" name="Line 30"/>
          <p:cNvSpPr>
            <a:spLocks noChangeShapeType="1"/>
          </p:cNvSpPr>
          <p:nvPr/>
        </p:nvSpPr>
        <p:spPr bwMode="auto">
          <a:xfrm>
            <a:off x="1187450" y="1177925"/>
            <a:ext cx="0" cy="574675"/>
          </a:xfrm>
          <a:prstGeom prst="line">
            <a:avLst/>
          </a:prstGeom>
          <a:noFill/>
          <a:ln w="28575">
            <a:solidFill>
              <a:schemeClr val="tx1"/>
            </a:solidFill>
            <a:round/>
            <a:headEnd/>
            <a:tailEnd/>
          </a:ln>
        </p:spPr>
        <p:txBody>
          <a:bodyPr/>
          <a:lstStyle/>
          <a:p>
            <a:endParaRPr lang="es-CL" dirty="0"/>
          </a:p>
        </p:txBody>
      </p:sp>
      <p:sp>
        <p:nvSpPr>
          <p:cNvPr id="8222" name="Line 31"/>
          <p:cNvSpPr>
            <a:spLocks noChangeShapeType="1"/>
          </p:cNvSpPr>
          <p:nvPr/>
        </p:nvSpPr>
        <p:spPr bwMode="auto">
          <a:xfrm>
            <a:off x="1187450" y="1752600"/>
            <a:ext cx="1584325" cy="0"/>
          </a:xfrm>
          <a:prstGeom prst="line">
            <a:avLst/>
          </a:prstGeom>
          <a:noFill/>
          <a:ln w="28575">
            <a:solidFill>
              <a:schemeClr val="tx1"/>
            </a:solidFill>
            <a:round/>
            <a:headEnd/>
            <a:tailEnd type="triangle" w="med" len="med"/>
          </a:ln>
        </p:spPr>
        <p:txBody>
          <a:bodyPr/>
          <a:lstStyle/>
          <a:p>
            <a:endParaRPr lang="es-CL" dirty="0"/>
          </a:p>
        </p:txBody>
      </p:sp>
      <p:sp>
        <p:nvSpPr>
          <p:cNvPr id="8223" name="Line 32"/>
          <p:cNvSpPr>
            <a:spLocks noChangeShapeType="1"/>
          </p:cNvSpPr>
          <p:nvPr/>
        </p:nvSpPr>
        <p:spPr bwMode="auto">
          <a:xfrm>
            <a:off x="900113" y="4149725"/>
            <a:ext cx="0" cy="0"/>
          </a:xfrm>
          <a:prstGeom prst="line">
            <a:avLst/>
          </a:prstGeom>
          <a:noFill/>
          <a:ln w="9525">
            <a:solidFill>
              <a:schemeClr val="tx1"/>
            </a:solidFill>
            <a:round/>
            <a:headEnd/>
            <a:tailEnd type="triangle" w="med" len="med"/>
          </a:ln>
        </p:spPr>
        <p:txBody>
          <a:bodyPr/>
          <a:lstStyle/>
          <a:p>
            <a:endParaRPr lang="es-CL" dirty="0"/>
          </a:p>
        </p:txBody>
      </p:sp>
      <p:sp>
        <p:nvSpPr>
          <p:cNvPr id="8224" name="Line 33"/>
          <p:cNvSpPr>
            <a:spLocks noChangeShapeType="1"/>
          </p:cNvSpPr>
          <p:nvPr/>
        </p:nvSpPr>
        <p:spPr bwMode="auto">
          <a:xfrm>
            <a:off x="1187450" y="3357563"/>
            <a:ext cx="0" cy="935037"/>
          </a:xfrm>
          <a:prstGeom prst="line">
            <a:avLst/>
          </a:prstGeom>
          <a:noFill/>
          <a:ln w="28575">
            <a:solidFill>
              <a:schemeClr val="tx1"/>
            </a:solidFill>
            <a:round/>
            <a:headEnd/>
            <a:tailEnd/>
          </a:ln>
        </p:spPr>
        <p:txBody>
          <a:bodyPr/>
          <a:lstStyle/>
          <a:p>
            <a:endParaRPr lang="es-CL" dirty="0"/>
          </a:p>
        </p:txBody>
      </p:sp>
      <p:sp>
        <p:nvSpPr>
          <p:cNvPr id="8225" name="Line 34"/>
          <p:cNvSpPr>
            <a:spLocks noChangeShapeType="1"/>
          </p:cNvSpPr>
          <p:nvPr/>
        </p:nvSpPr>
        <p:spPr bwMode="auto">
          <a:xfrm>
            <a:off x="1187450" y="4292600"/>
            <a:ext cx="215900" cy="0"/>
          </a:xfrm>
          <a:prstGeom prst="line">
            <a:avLst/>
          </a:prstGeom>
          <a:noFill/>
          <a:ln w="28575">
            <a:solidFill>
              <a:schemeClr val="tx1"/>
            </a:solidFill>
            <a:round/>
            <a:headEnd/>
            <a:tailEnd type="triangle" w="med" len="med"/>
          </a:ln>
        </p:spPr>
        <p:txBody>
          <a:bodyPr/>
          <a:lstStyle/>
          <a:p>
            <a:endParaRPr lang="es-CL" dirty="0"/>
          </a:p>
        </p:txBody>
      </p:sp>
      <p:sp>
        <p:nvSpPr>
          <p:cNvPr id="8226" name="Text Box 35"/>
          <p:cNvSpPr txBox="1">
            <a:spLocks noChangeArrowheads="1"/>
          </p:cNvSpPr>
          <p:nvPr/>
        </p:nvSpPr>
        <p:spPr bwMode="auto">
          <a:xfrm>
            <a:off x="250825" y="5865168"/>
            <a:ext cx="293670" cy="230832"/>
          </a:xfrm>
          <a:prstGeom prst="rect">
            <a:avLst/>
          </a:prstGeom>
          <a:solidFill>
            <a:srgbClr val="339933"/>
          </a:solidFill>
          <a:ln w="9525">
            <a:solidFill>
              <a:schemeClr val="tx1"/>
            </a:solidFill>
            <a:miter lim="800000"/>
            <a:headEnd/>
            <a:tailEnd/>
          </a:ln>
        </p:spPr>
        <p:txBody>
          <a:bodyPr wrap="none">
            <a:spAutoFit/>
          </a:bodyPr>
          <a:lstStyle/>
          <a:p>
            <a:r>
              <a:rPr lang="es-CL" sz="900" dirty="0" smtClean="0"/>
              <a:t>SÍ</a:t>
            </a:r>
            <a:endParaRPr lang="es-CL" sz="900" dirty="0"/>
          </a:p>
        </p:txBody>
      </p:sp>
      <p:sp>
        <p:nvSpPr>
          <p:cNvPr id="8227" name="Text Box 36"/>
          <p:cNvSpPr txBox="1">
            <a:spLocks noChangeArrowheads="1"/>
          </p:cNvSpPr>
          <p:nvPr/>
        </p:nvSpPr>
        <p:spPr bwMode="auto">
          <a:xfrm>
            <a:off x="1403350" y="5795963"/>
            <a:ext cx="409575" cy="238125"/>
          </a:xfrm>
          <a:prstGeom prst="rect">
            <a:avLst/>
          </a:prstGeom>
          <a:solidFill>
            <a:srgbClr val="FF3300"/>
          </a:solidFill>
          <a:ln w="9525">
            <a:solidFill>
              <a:schemeClr val="tx1"/>
            </a:solidFill>
            <a:miter lim="800000"/>
            <a:headEnd/>
            <a:tailEnd/>
          </a:ln>
        </p:spPr>
        <p:txBody>
          <a:bodyPr>
            <a:spAutoFit/>
          </a:bodyPr>
          <a:lstStyle/>
          <a:p>
            <a:r>
              <a:rPr lang="es-CL" sz="900" dirty="0" smtClean="0"/>
              <a:t>NO</a:t>
            </a:r>
            <a:endParaRPr lang="es-CL" sz="900" dirty="0"/>
          </a:p>
        </p:txBody>
      </p:sp>
      <p:sp>
        <p:nvSpPr>
          <p:cNvPr id="8228" name="Line 37"/>
          <p:cNvSpPr>
            <a:spLocks noChangeShapeType="1"/>
          </p:cNvSpPr>
          <p:nvPr/>
        </p:nvSpPr>
        <p:spPr bwMode="auto">
          <a:xfrm flipV="1">
            <a:off x="1835150" y="5948363"/>
            <a:ext cx="433388" cy="0"/>
          </a:xfrm>
          <a:prstGeom prst="line">
            <a:avLst/>
          </a:prstGeom>
          <a:noFill/>
          <a:ln w="28575">
            <a:solidFill>
              <a:schemeClr val="tx1"/>
            </a:solidFill>
            <a:round/>
            <a:headEnd/>
            <a:tailEnd type="triangle" w="med" len="med"/>
          </a:ln>
        </p:spPr>
        <p:txBody>
          <a:bodyPr/>
          <a:lstStyle/>
          <a:p>
            <a:endParaRPr lang="es-CL" dirty="0"/>
          </a:p>
        </p:txBody>
      </p:sp>
      <p:sp>
        <p:nvSpPr>
          <p:cNvPr id="8229" name="Text Box 38"/>
          <p:cNvSpPr txBox="1">
            <a:spLocks noChangeArrowheads="1"/>
          </p:cNvSpPr>
          <p:nvPr/>
        </p:nvSpPr>
        <p:spPr bwMode="auto">
          <a:xfrm>
            <a:off x="2268538" y="5638800"/>
            <a:ext cx="6875462" cy="507831"/>
          </a:xfrm>
          <a:prstGeom prst="rect">
            <a:avLst/>
          </a:prstGeom>
          <a:noFill/>
          <a:ln w="12700">
            <a:solidFill>
              <a:srgbClr val="FF3300"/>
            </a:solidFill>
            <a:prstDash val="dashDot"/>
            <a:miter lim="800000"/>
            <a:headEnd/>
            <a:tailEnd/>
          </a:ln>
        </p:spPr>
        <p:txBody>
          <a:bodyPr wrap="square">
            <a:spAutoFit/>
          </a:bodyPr>
          <a:lstStyle/>
          <a:p>
            <a:r>
              <a:rPr lang="es-ES" sz="900" dirty="0"/>
              <a:t>Determine </a:t>
            </a:r>
            <a:r>
              <a:rPr lang="es-ES" sz="900" dirty="0"/>
              <a:t>cómo se </a:t>
            </a:r>
            <a:r>
              <a:rPr lang="es-ES" sz="900" dirty="0" smtClean="0"/>
              <a:t>establecerán </a:t>
            </a:r>
            <a:r>
              <a:rPr lang="es-ES" sz="900" dirty="0"/>
              <a:t>las condiciones esenciales para </a:t>
            </a:r>
            <a:r>
              <a:rPr lang="es-ES" sz="900" dirty="0" smtClean="0"/>
              <a:t>una implementación </a:t>
            </a:r>
            <a:r>
              <a:rPr lang="es-ES" sz="900" dirty="0"/>
              <a:t>exitosa, </a:t>
            </a:r>
            <a:r>
              <a:rPr lang="es-ES" sz="900" dirty="0"/>
              <a:t>una vez </a:t>
            </a:r>
            <a:r>
              <a:rPr lang="es-ES" sz="900" dirty="0" smtClean="0"/>
              <a:t>se finalice la </a:t>
            </a:r>
            <a:r>
              <a:rPr lang="es-ES" sz="900" dirty="0"/>
              <a:t>fase de </a:t>
            </a:r>
            <a:r>
              <a:rPr lang="es-ES" sz="900" dirty="0"/>
              <a:t>planeación. </a:t>
            </a:r>
            <a:r>
              <a:rPr lang="es-ES" sz="900" dirty="0"/>
              <a:t>Si </a:t>
            </a:r>
            <a:r>
              <a:rPr lang="es-ES" sz="900" dirty="0" smtClean="0"/>
              <a:t>hay probabilidad de que no se </a:t>
            </a:r>
            <a:r>
              <a:rPr lang="es-ES" sz="900" dirty="0"/>
              <a:t>cuenten con </a:t>
            </a:r>
            <a:r>
              <a:rPr lang="es-ES" sz="900" dirty="0"/>
              <a:t> </a:t>
            </a:r>
            <a:r>
              <a:rPr lang="es-ES" sz="900" dirty="0"/>
              <a:t>las condiciones </a:t>
            </a:r>
            <a:r>
              <a:rPr lang="es-ES" sz="900" dirty="0" smtClean="0"/>
              <a:t>clave en el tiempo esperado, </a:t>
            </a:r>
            <a:r>
              <a:rPr lang="es-ES" sz="900" dirty="0"/>
              <a:t>tal vez sería mejor posponer la fase de </a:t>
            </a:r>
            <a:r>
              <a:rPr lang="es-ES" sz="900" dirty="0"/>
              <a:t>planeación hasta que </a:t>
            </a:r>
            <a:r>
              <a:rPr lang="es-ES" sz="900" dirty="0" smtClean="0"/>
              <a:t>el escenario </a:t>
            </a:r>
            <a:r>
              <a:rPr lang="es-ES" sz="900" dirty="0"/>
              <a:t>de implementación </a:t>
            </a:r>
            <a:r>
              <a:rPr lang="es-ES" sz="900" dirty="0"/>
              <a:t>sea más claro.</a:t>
            </a:r>
            <a:endParaRPr lang="es-CL" sz="900" dirty="0"/>
          </a:p>
        </p:txBody>
      </p:sp>
      <p:sp>
        <p:nvSpPr>
          <p:cNvPr id="8230" name="Text Box 39"/>
          <p:cNvSpPr txBox="1">
            <a:spLocks noChangeArrowheads="1"/>
          </p:cNvSpPr>
          <p:nvPr/>
        </p:nvSpPr>
        <p:spPr bwMode="auto">
          <a:xfrm>
            <a:off x="2230437" y="6211669"/>
            <a:ext cx="6913563" cy="646331"/>
          </a:xfrm>
          <a:prstGeom prst="rect">
            <a:avLst/>
          </a:prstGeom>
          <a:noFill/>
          <a:ln w="12700">
            <a:solidFill>
              <a:schemeClr val="tx1"/>
            </a:solidFill>
            <a:prstDash val="dashDot"/>
            <a:miter lim="800000"/>
            <a:headEnd/>
            <a:tailEnd/>
          </a:ln>
        </p:spPr>
        <p:txBody>
          <a:bodyPr>
            <a:spAutoFit/>
          </a:bodyPr>
          <a:lstStyle/>
          <a:p>
            <a:r>
              <a:rPr lang="es-CL" sz="900" dirty="0"/>
              <a:t>Si el equipo promotor (especialmente los ejecutores) considera que las condiciones fundamentales serán establecidas para la implementación exitosa dentro de un plazo razonable, incluir acuerdos en el documento rector sobre los aspectos específicos que deben ser enfatizados por el equipo para aumentar el potencial de los resultados de conservación e incorporar el desarrollo de estas condiciones en la fase de </a:t>
            </a:r>
            <a:r>
              <a:rPr lang="es-CL" sz="900" dirty="0" smtClean="0"/>
              <a:t>planeación</a:t>
            </a:r>
            <a:r>
              <a:rPr lang="es-CL" sz="900" dirty="0" smtClean="0"/>
              <a:t>.</a:t>
            </a:r>
            <a:endParaRPr lang="es-CL" sz="900" dirty="0"/>
          </a:p>
        </p:txBody>
      </p:sp>
      <p:sp>
        <p:nvSpPr>
          <p:cNvPr id="8231" name="Text Box 40"/>
          <p:cNvSpPr txBox="1">
            <a:spLocks noChangeArrowheads="1"/>
          </p:cNvSpPr>
          <p:nvPr/>
        </p:nvSpPr>
        <p:spPr bwMode="auto">
          <a:xfrm>
            <a:off x="838200" y="6336268"/>
            <a:ext cx="1219200" cy="369332"/>
          </a:xfrm>
          <a:prstGeom prst="rect">
            <a:avLst/>
          </a:prstGeom>
          <a:solidFill>
            <a:srgbClr val="FFFF00"/>
          </a:solidFill>
          <a:ln w="9525">
            <a:solidFill>
              <a:schemeClr val="tx1"/>
            </a:solidFill>
            <a:miter lim="800000"/>
            <a:headEnd/>
            <a:tailEnd/>
          </a:ln>
        </p:spPr>
        <p:txBody>
          <a:bodyPr wrap="square">
            <a:spAutoFit/>
          </a:bodyPr>
          <a:lstStyle/>
          <a:p>
            <a:pPr algn="ctr"/>
            <a:r>
              <a:rPr lang="es-CL" sz="900" dirty="0" smtClean="0"/>
              <a:t>PROBABLEMENTE</a:t>
            </a:r>
          </a:p>
          <a:p>
            <a:pPr algn="ctr"/>
            <a:r>
              <a:rPr lang="es-CL" sz="900" dirty="0" smtClean="0"/>
              <a:t>SÍ</a:t>
            </a:r>
            <a:endParaRPr lang="es-CL" sz="900" dirty="0"/>
          </a:p>
        </p:txBody>
      </p:sp>
      <p:sp>
        <p:nvSpPr>
          <p:cNvPr id="8232" name="Line 41"/>
          <p:cNvSpPr>
            <a:spLocks noChangeShapeType="1"/>
          </p:cNvSpPr>
          <p:nvPr/>
        </p:nvSpPr>
        <p:spPr bwMode="auto">
          <a:xfrm>
            <a:off x="1116013" y="5948363"/>
            <a:ext cx="287337" cy="0"/>
          </a:xfrm>
          <a:prstGeom prst="line">
            <a:avLst/>
          </a:prstGeom>
          <a:noFill/>
          <a:ln w="28575">
            <a:solidFill>
              <a:schemeClr val="tx1"/>
            </a:solidFill>
            <a:round/>
            <a:headEnd/>
            <a:tailEnd type="triangle" w="med" len="med"/>
          </a:ln>
        </p:spPr>
        <p:txBody>
          <a:bodyPr/>
          <a:lstStyle/>
          <a:p>
            <a:endParaRPr lang="es-CL" dirty="0"/>
          </a:p>
        </p:txBody>
      </p:sp>
      <p:pic>
        <p:nvPicPr>
          <p:cNvPr id="8233" name="Picture 42" descr="START"/>
          <p:cNvPicPr>
            <a:picLocks noChangeAspect="1" noChangeArrowheads="1"/>
          </p:cNvPicPr>
          <p:nvPr/>
        </p:nvPicPr>
        <p:blipFill>
          <a:blip r:embed="rId4"/>
          <a:srcRect/>
          <a:stretch>
            <a:fillRect/>
          </a:stretch>
        </p:blipFill>
        <p:spPr bwMode="auto">
          <a:xfrm>
            <a:off x="179388" y="6248400"/>
            <a:ext cx="536575" cy="536575"/>
          </a:xfrm>
          <a:prstGeom prst="rect">
            <a:avLst/>
          </a:prstGeom>
          <a:noFill/>
          <a:ln w="9525">
            <a:noFill/>
            <a:miter lim="800000"/>
            <a:headEnd/>
            <a:tailEnd/>
          </a:ln>
        </p:spPr>
      </p:pic>
      <p:sp>
        <p:nvSpPr>
          <p:cNvPr id="8236" name="Line 45"/>
          <p:cNvSpPr>
            <a:spLocks noChangeShapeType="1"/>
          </p:cNvSpPr>
          <p:nvPr/>
        </p:nvSpPr>
        <p:spPr bwMode="auto">
          <a:xfrm>
            <a:off x="468313" y="6096000"/>
            <a:ext cx="0" cy="215900"/>
          </a:xfrm>
          <a:prstGeom prst="line">
            <a:avLst/>
          </a:prstGeom>
          <a:noFill/>
          <a:ln w="28575">
            <a:solidFill>
              <a:schemeClr val="tx1"/>
            </a:solidFill>
            <a:round/>
            <a:headEnd/>
            <a:tailEnd type="triangle" w="med" len="med"/>
          </a:ln>
        </p:spPr>
        <p:txBody>
          <a:bodyPr/>
          <a:lstStyle/>
          <a:p>
            <a:endParaRPr lang="es-CL" dirty="0"/>
          </a:p>
        </p:txBody>
      </p:sp>
      <p:sp>
        <p:nvSpPr>
          <p:cNvPr id="8239" name="Line 48"/>
          <p:cNvSpPr>
            <a:spLocks noChangeShapeType="1"/>
          </p:cNvSpPr>
          <p:nvPr/>
        </p:nvSpPr>
        <p:spPr bwMode="auto">
          <a:xfrm>
            <a:off x="827088" y="6308725"/>
            <a:ext cx="144462" cy="0"/>
          </a:xfrm>
          <a:prstGeom prst="line">
            <a:avLst/>
          </a:prstGeom>
          <a:noFill/>
          <a:ln w="28575">
            <a:solidFill>
              <a:schemeClr val="tx1"/>
            </a:solidFill>
            <a:round/>
            <a:headEnd/>
            <a:tailEnd type="triangle" w="med" len="med"/>
          </a:ln>
        </p:spPr>
        <p:txBody>
          <a:bodyPr/>
          <a:lstStyle/>
          <a:p>
            <a:endParaRPr lang="es-CL" dirty="0"/>
          </a:p>
        </p:txBody>
      </p:sp>
      <p:sp>
        <p:nvSpPr>
          <p:cNvPr id="8240" name="Text Box 49"/>
          <p:cNvSpPr txBox="1">
            <a:spLocks noChangeArrowheads="1"/>
          </p:cNvSpPr>
          <p:nvPr/>
        </p:nvSpPr>
        <p:spPr bwMode="auto">
          <a:xfrm>
            <a:off x="7956550" y="4724400"/>
            <a:ext cx="1009650" cy="646331"/>
          </a:xfrm>
          <a:prstGeom prst="rect">
            <a:avLst/>
          </a:prstGeom>
          <a:solidFill>
            <a:srgbClr val="66FF33"/>
          </a:solidFill>
          <a:ln w="9525">
            <a:solidFill>
              <a:srgbClr val="66FF33"/>
            </a:solidFill>
            <a:miter lim="800000"/>
            <a:headEnd/>
            <a:tailEnd/>
          </a:ln>
        </p:spPr>
        <p:txBody>
          <a:bodyPr>
            <a:spAutoFit/>
          </a:bodyPr>
          <a:lstStyle/>
          <a:p>
            <a:r>
              <a:rPr lang="es-CL" sz="900" b="1" dirty="0" smtClean="0">
                <a:sym typeface="Wingdings" pitchFamily="2" charset="2"/>
              </a:rPr>
              <a:t></a:t>
            </a:r>
            <a:r>
              <a:rPr lang="es-CL" sz="900" dirty="0" smtClean="0"/>
              <a:t> </a:t>
            </a:r>
            <a:r>
              <a:rPr lang="es-CL" sz="900" b="1" dirty="0" smtClean="0"/>
              <a:t>Mejores Prácticas</a:t>
            </a:r>
          </a:p>
          <a:p>
            <a:pPr>
              <a:buFontTx/>
              <a:buChar char="•"/>
            </a:pPr>
            <a:r>
              <a:rPr lang="es-CL" sz="900" dirty="0" smtClean="0"/>
              <a:t> Documento rector</a:t>
            </a:r>
            <a:endParaRPr lang="es-CL" sz="900" dirty="0"/>
          </a:p>
        </p:txBody>
      </p:sp>
      <p:sp>
        <p:nvSpPr>
          <p:cNvPr id="8241" name="AutoShape 50"/>
          <p:cNvSpPr>
            <a:spLocks noChangeArrowheads="1"/>
          </p:cNvSpPr>
          <p:nvPr/>
        </p:nvSpPr>
        <p:spPr bwMode="auto">
          <a:xfrm>
            <a:off x="1403350" y="765175"/>
            <a:ext cx="215900" cy="360363"/>
          </a:xfrm>
          <a:custGeom>
            <a:avLst/>
            <a:gdLst>
              <a:gd name="T0" fmla="*/ 1616252648 w 21600"/>
              <a:gd name="T1" fmla="*/ 0 h 21600"/>
              <a:gd name="T2" fmla="*/ 0 w 21600"/>
              <a:gd name="T3" fmla="*/ 2147483647 h 21600"/>
              <a:gd name="T4" fmla="*/ 1616252648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339933"/>
          </a:solidFill>
          <a:ln w="9525">
            <a:solidFill>
              <a:schemeClr val="tx1"/>
            </a:solidFill>
            <a:miter lim="800000"/>
            <a:headEnd/>
            <a:tailEnd/>
          </a:ln>
        </p:spPr>
        <p:txBody>
          <a:bodyPr wrap="none" anchor="ctr"/>
          <a:lstStyle/>
          <a:p>
            <a:endParaRPr lang="es-CL" dirty="0"/>
          </a:p>
        </p:txBody>
      </p:sp>
      <p:sp>
        <p:nvSpPr>
          <p:cNvPr id="8242" name="AutoShape 51"/>
          <p:cNvSpPr>
            <a:spLocks noChangeArrowheads="1"/>
          </p:cNvSpPr>
          <p:nvPr/>
        </p:nvSpPr>
        <p:spPr bwMode="auto">
          <a:xfrm>
            <a:off x="1403350" y="2852738"/>
            <a:ext cx="215900" cy="360362"/>
          </a:xfrm>
          <a:custGeom>
            <a:avLst/>
            <a:gdLst>
              <a:gd name="T0" fmla="*/ 1616252648 w 21600"/>
              <a:gd name="T1" fmla="*/ 0 h 21600"/>
              <a:gd name="T2" fmla="*/ 0 w 21600"/>
              <a:gd name="T3" fmla="*/ 2147483647 h 21600"/>
              <a:gd name="T4" fmla="*/ 1616252648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339933"/>
          </a:solidFill>
          <a:ln w="9525">
            <a:solidFill>
              <a:schemeClr val="tx1"/>
            </a:solidFill>
            <a:miter lim="800000"/>
            <a:headEnd/>
            <a:tailEnd/>
          </a:ln>
        </p:spPr>
        <p:txBody>
          <a:bodyPr wrap="none" anchor="ctr"/>
          <a:lstStyle/>
          <a:p>
            <a:endParaRPr lang="es-CL" dirty="0"/>
          </a:p>
        </p:txBody>
      </p:sp>
      <p:sp>
        <p:nvSpPr>
          <p:cNvPr id="8243" name="AutoShape 52"/>
          <p:cNvSpPr>
            <a:spLocks noChangeArrowheads="1"/>
          </p:cNvSpPr>
          <p:nvPr/>
        </p:nvSpPr>
        <p:spPr bwMode="auto">
          <a:xfrm>
            <a:off x="1476375" y="4797425"/>
            <a:ext cx="215900" cy="360363"/>
          </a:xfrm>
          <a:custGeom>
            <a:avLst/>
            <a:gdLst>
              <a:gd name="T0" fmla="*/ 1616252648 w 21600"/>
              <a:gd name="T1" fmla="*/ 0 h 21600"/>
              <a:gd name="T2" fmla="*/ 0 w 21600"/>
              <a:gd name="T3" fmla="*/ 2147483647 h 21600"/>
              <a:gd name="T4" fmla="*/ 1616252648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339933"/>
          </a:solidFill>
          <a:ln w="9525">
            <a:solidFill>
              <a:schemeClr val="tx1"/>
            </a:solidFill>
            <a:miter lim="800000"/>
            <a:headEnd/>
            <a:tailEnd/>
          </a:ln>
        </p:spPr>
        <p:txBody>
          <a:bodyPr wrap="none" anchor="ctr"/>
          <a:lstStyle/>
          <a:p>
            <a:endParaRPr lang="es-CL" dirty="0"/>
          </a:p>
        </p:txBody>
      </p:sp>
      <p:pic>
        <p:nvPicPr>
          <p:cNvPr id="3126" name="Picture 54"/>
          <p:cNvPicPr>
            <a:picLocks noChangeAspect="1" noChangeArrowheads="1"/>
          </p:cNvPicPr>
          <p:nvPr/>
        </p:nvPicPr>
        <p:blipFill>
          <a:blip r:embed="rId5"/>
          <a:srcRect/>
          <a:stretch>
            <a:fillRect/>
          </a:stretch>
        </p:blipFill>
        <p:spPr bwMode="auto">
          <a:xfrm rot="-7314805">
            <a:off x="293687" y="1781387"/>
            <a:ext cx="385763" cy="249238"/>
          </a:xfrm>
          <a:prstGeom prst="rect">
            <a:avLst/>
          </a:prstGeom>
          <a:noFill/>
          <a:ln w="9525">
            <a:noFill/>
            <a:miter lim="800000"/>
            <a:headEnd/>
            <a:tailEnd/>
          </a:ln>
        </p:spPr>
      </p:pic>
      <p:pic>
        <p:nvPicPr>
          <p:cNvPr id="3127" name="Picture 55"/>
          <p:cNvPicPr>
            <a:picLocks noChangeAspect="1" noChangeArrowheads="1"/>
          </p:cNvPicPr>
          <p:nvPr/>
        </p:nvPicPr>
        <p:blipFill>
          <a:blip r:embed="rId5"/>
          <a:srcRect/>
          <a:stretch>
            <a:fillRect/>
          </a:stretch>
        </p:blipFill>
        <p:spPr bwMode="auto">
          <a:xfrm rot="-6291227">
            <a:off x="238125" y="1312787"/>
            <a:ext cx="384175" cy="247650"/>
          </a:xfrm>
          <a:prstGeom prst="rect">
            <a:avLst/>
          </a:prstGeom>
          <a:noFill/>
          <a:ln w="9525">
            <a:noFill/>
            <a:miter lim="800000"/>
            <a:headEnd/>
            <a:tailEnd/>
          </a:ln>
        </p:spPr>
      </p:pic>
      <p:pic>
        <p:nvPicPr>
          <p:cNvPr id="3128" name="Picture 56"/>
          <p:cNvPicPr>
            <a:picLocks noChangeAspect="1" noChangeArrowheads="1"/>
          </p:cNvPicPr>
          <p:nvPr/>
        </p:nvPicPr>
        <p:blipFill>
          <a:blip r:embed="rId5"/>
          <a:srcRect/>
          <a:stretch>
            <a:fillRect/>
          </a:stretch>
        </p:blipFill>
        <p:spPr bwMode="auto">
          <a:xfrm rot="-6291227">
            <a:off x="238125" y="3544963"/>
            <a:ext cx="384175" cy="247650"/>
          </a:xfrm>
          <a:prstGeom prst="rect">
            <a:avLst/>
          </a:prstGeom>
          <a:noFill/>
          <a:ln w="9525">
            <a:noFill/>
            <a:miter lim="800000"/>
            <a:headEnd/>
            <a:tailEnd/>
          </a:ln>
        </p:spPr>
      </p:pic>
      <p:pic>
        <p:nvPicPr>
          <p:cNvPr id="3129" name="Picture 57"/>
          <p:cNvPicPr>
            <a:picLocks noChangeAspect="1" noChangeArrowheads="1"/>
          </p:cNvPicPr>
          <p:nvPr/>
        </p:nvPicPr>
        <p:blipFill>
          <a:blip r:embed="rId5"/>
          <a:srcRect/>
          <a:stretch>
            <a:fillRect/>
          </a:stretch>
        </p:blipFill>
        <p:spPr bwMode="auto">
          <a:xfrm rot="-6291227">
            <a:off x="39687" y="5526163"/>
            <a:ext cx="384175" cy="247650"/>
          </a:xfrm>
          <a:prstGeom prst="rect">
            <a:avLst/>
          </a:prstGeom>
          <a:noFill/>
          <a:ln w="9525">
            <a:noFill/>
            <a:miter lim="800000"/>
            <a:headEnd/>
            <a:tailEnd/>
          </a:ln>
        </p:spPr>
      </p:pic>
      <p:sp>
        <p:nvSpPr>
          <p:cNvPr id="8248" name="Line 58"/>
          <p:cNvSpPr>
            <a:spLocks noChangeShapeType="1"/>
          </p:cNvSpPr>
          <p:nvPr/>
        </p:nvSpPr>
        <p:spPr bwMode="auto">
          <a:xfrm flipV="1">
            <a:off x="5292725" y="5518150"/>
            <a:ext cx="0" cy="142875"/>
          </a:xfrm>
          <a:prstGeom prst="line">
            <a:avLst/>
          </a:prstGeom>
          <a:noFill/>
          <a:ln w="28575">
            <a:solidFill>
              <a:schemeClr val="tx1"/>
            </a:solidFill>
            <a:round/>
            <a:headEnd/>
            <a:tailEnd type="triangle" w="med" len="med"/>
          </a:ln>
        </p:spPr>
        <p:txBody>
          <a:bodyPr/>
          <a:lstStyle/>
          <a:p>
            <a:endParaRPr lang="es-CL" dirty="0"/>
          </a:p>
        </p:txBody>
      </p:sp>
      <p:grpSp>
        <p:nvGrpSpPr>
          <p:cNvPr id="8249" name="Group 61"/>
          <p:cNvGrpSpPr>
            <a:grpSpLocks/>
          </p:cNvGrpSpPr>
          <p:nvPr/>
        </p:nvGrpSpPr>
        <p:grpSpPr bwMode="auto">
          <a:xfrm>
            <a:off x="7667625" y="981076"/>
            <a:ext cx="1404938" cy="1570039"/>
            <a:chOff x="4830" y="618"/>
            <a:chExt cx="885" cy="989"/>
          </a:xfrm>
        </p:grpSpPr>
        <p:pic>
          <p:nvPicPr>
            <p:cNvPr id="8252" name="Picture 59" descr="story teller"/>
            <p:cNvPicPr>
              <a:picLocks noChangeAspect="1" noChangeArrowheads="1"/>
            </p:cNvPicPr>
            <p:nvPr/>
          </p:nvPicPr>
          <p:blipFill>
            <a:blip r:embed="rId6"/>
            <a:srcRect/>
            <a:stretch>
              <a:fillRect/>
            </a:stretch>
          </p:blipFill>
          <p:spPr bwMode="auto">
            <a:xfrm>
              <a:off x="4830" y="618"/>
              <a:ext cx="310" cy="374"/>
            </a:xfrm>
            <a:prstGeom prst="rect">
              <a:avLst/>
            </a:prstGeom>
            <a:noFill/>
            <a:ln w="9525">
              <a:noFill/>
              <a:miter lim="800000"/>
              <a:headEnd/>
              <a:tailEnd/>
            </a:ln>
          </p:spPr>
        </p:pic>
        <p:sp>
          <p:nvSpPr>
            <p:cNvPr id="8253" name="Text Box 60"/>
            <p:cNvSpPr txBox="1">
              <a:spLocks noChangeArrowheads="1"/>
            </p:cNvSpPr>
            <p:nvPr/>
          </p:nvSpPr>
          <p:spPr bwMode="auto">
            <a:xfrm>
              <a:off x="5148" y="618"/>
              <a:ext cx="567" cy="989"/>
            </a:xfrm>
            <a:prstGeom prst="rect">
              <a:avLst/>
            </a:prstGeom>
            <a:solidFill>
              <a:srgbClr val="CCFF66"/>
            </a:solidFill>
            <a:ln w="9525">
              <a:noFill/>
              <a:miter lim="800000"/>
              <a:headEnd/>
              <a:tailEnd/>
            </a:ln>
          </p:spPr>
          <p:txBody>
            <a:bodyPr>
              <a:spAutoFit/>
            </a:bodyPr>
            <a:lstStyle/>
            <a:p>
              <a:r>
                <a:rPr lang="es-CL" sz="800" dirty="0" smtClean="0"/>
                <a:t>Si tienes alguna historia que contar  y que pueda ayudar a explicar los pasos a tomar o cómo mejorar las prácticas, por favor enviarlo a clasch@tnc.org</a:t>
              </a:r>
              <a:endParaRPr lang="es-CL" sz="800" dirty="0"/>
            </a:p>
          </p:txBody>
        </p:sp>
      </p:grpSp>
      <p:sp>
        <p:nvSpPr>
          <p:cNvPr id="8250" name="Text Box 10"/>
          <p:cNvSpPr txBox="1">
            <a:spLocks noChangeArrowheads="1"/>
          </p:cNvSpPr>
          <p:nvPr/>
        </p:nvSpPr>
        <p:spPr bwMode="auto">
          <a:xfrm>
            <a:off x="179388" y="381000"/>
            <a:ext cx="1223962" cy="923330"/>
          </a:xfrm>
          <a:prstGeom prst="rect">
            <a:avLst/>
          </a:prstGeom>
          <a:noFill/>
          <a:ln w="9525">
            <a:solidFill>
              <a:schemeClr val="tx1"/>
            </a:solidFill>
            <a:miter lim="800000"/>
            <a:headEnd/>
            <a:tailEnd/>
          </a:ln>
        </p:spPr>
        <p:txBody>
          <a:bodyPr>
            <a:spAutoFit/>
          </a:bodyPr>
          <a:lstStyle/>
          <a:p>
            <a:pPr algn="ctr">
              <a:spcBef>
                <a:spcPct val="50000"/>
              </a:spcBef>
            </a:pPr>
            <a:r>
              <a:rPr lang="es-CL" sz="900" b="1" dirty="0" smtClean="0"/>
              <a:t>¿Los ejecutores saben lo que quieren de un proceso de Estándares Abiertos?</a:t>
            </a:r>
            <a:endParaRPr lang="es-CL" sz="900" b="1" dirty="0"/>
          </a:p>
        </p:txBody>
      </p:sp>
      <p:sp>
        <p:nvSpPr>
          <p:cNvPr id="8251" name="Line 58"/>
          <p:cNvSpPr>
            <a:spLocks noChangeShapeType="1"/>
          </p:cNvSpPr>
          <p:nvPr/>
        </p:nvSpPr>
        <p:spPr bwMode="auto">
          <a:xfrm flipV="1">
            <a:off x="5148263" y="3810000"/>
            <a:ext cx="0" cy="142875"/>
          </a:xfrm>
          <a:prstGeom prst="line">
            <a:avLst/>
          </a:prstGeom>
          <a:noFill/>
          <a:ln w="28575">
            <a:solidFill>
              <a:schemeClr val="tx1"/>
            </a:solidFill>
            <a:round/>
            <a:headEnd/>
            <a:tailEnd type="triangle" w="med" len="med"/>
          </a:ln>
        </p:spPr>
        <p:txBody>
          <a:bodyPr/>
          <a:lstStyle/>
          <a:p>
            <a:endParaRPr lang="es-CL"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3127"/>
                                        </p:tgtEl>
                                        <p:attrNameLst>
                                          <p:attrName>style.visibility</p:attrName>
                                        </p:attrNameLst>
                                      </p:cBhvr>
                                      <p:to>
                                        <p:strVal val="visible"/>
                                      </p:to>
                                    </p:set>
                                    <p:animEffect transition="in" filter="blinds(horizontal)">
                                      <p:cBhvr>
                                        <p:cTn id="7" dur="500"/>
                                        <p:tgtEl>
                                          <p:spTgt spid="3127"/>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3076"/>
                                        </p:tgtEl>
                                        <p:attrNameLst>
                                          <p:attrName>style.visibility</p:attrName>
                                        </p:attrNameLst>
                                      </p:cBhvr>
                                      <p:to>
                                        <p:strVal val="visible"/>
                                      </p:to>
                                    </p:set>
                                    <p:animEffect transition="in" filter="blinds(horizontal)">
                                      <p:cBhvr>
                                        <p:cTn id="11" dur="500"/>
                                        <p:tgtEl>
                                          <p:spTgt spid="3076"/>
                                        </p:tgtEl>
                                      </p:cBhvr>
                                    </p:animEffect>
                                  </p:childTnLst>
                                </p:cTn>
                              </p:par>
                            </p:childTnLst>
                          </p:cTn>
                        </p:par>
                        <p:par>
                          <p:cTn id="12" fill="hold" nodeType="afterGroup">
                            <p:stCondLst>
                              <p:cond delay="1000"/>
                            </p:stCondLst>
                            <p:childTnLst>
                              <p:par>
                                <p:cTn id="13" presetID="3" presetClass="entr" presetSubtype="10" fill="hold" nodeType="afterEffect">
                                  <p:stCondLst>
                                    <p:cond delay="0"/>
                                  </p:stCondLst>
                                  <p:childTnLst>
                                    <p:set>
                                      <p:cBhvr>
                                        <p:cTn id="14" dur="1" fill="hold">
                                          <p:stCondLst>
                                            <p:cond delay="0"/>
                                          </p:stCondLst>
                                        </p:cTn>
                                        <p:tgtEl>
                                          <p:spTgt spid="3126"/>
                                        </p:tgtEl>
                                        <p:attrNameLst>
                                          <p:attrName>style.visibility</p:attrName>
                                        </p:attrNameLst>
                                      </p:cBhvr>
                                      <p:to>
                                        <p:strVal val="visible"/>
                                      </p:to>
                                    </p:set>
                                    <p:animEffect transition="in" filter="blinds(horizontal)">
                                      <p:cBhvr>
                                        <p:cTn id="15" dur="500"/>
                                        <p:tgtEl>
                                          <p:spTgt spid="3126"/>
                                        </p:tgtEl>
                                      </p:cBhvr>
                                    </p:animEffect>
                                  </p:childTnLst>
                                </p:cTn>
                              </p:par>
                            </p:childTnLst>
                          </p:cTn>
                        </p:par>
                        <p:par>
                          <p:cTn id="16" fill="hold" nodeType="afterGroup">
                            <p:stCondLst>
                              <p:cond delay="1500"/>
                            </p:stCondLst>
                            <p:childTnLst>
                              <p:par>
                                <p:cTn id="17" presetID="3" presetClass="entr" presetSubtype="10" fill="hold" nodeType="afterEffect">
                                  <p:stCondLst>
                                    <p:cond delay="0"/>
                                  </p:stCondLst>
                                  <p:childTnLst>
                                    <p:set>
                                      <p:cBhvr>
                                        <p:cTn id="18" dur="1" fill="hold">
                                          <p:stCondLst>
                                            <p:cond delay="0"/>
                                          </p:stCondLst>
                                        </p:cTn>
                                        <p:tgtEl>
                                          <p:spTgt spid="3128"/>
                                        </p:tgtEl>
                                        <p:attrNameLst>
                                          <p:attrName>style.visibility</p:attrName>
                                        </p:attrNameLst>
                                      </p:cBhvr>
                                      <p:to>
                                        <p:strVal val="visible"/>
                                      </p:to>
                                    </p:set>
                                    <p:animEffect transition="in" filter="blinds(horizontal)">
                                      <p:cBhvr>
                                        <p:cTn id="19" dur="500"/>
                                        <p:tgtEl>
                                          <p:spTgt spid="3128"/>
                                        </p:tgtEl>
                                      </p:cBhvr>
                                    </p:animEffect>
                                  </p:childTnLst>
                                </p:cTn>
                              </p:par>
                            </p:childTnLst>
                          </p:cTn>
                        </p:par>
                        <p:par>
                          <p:cTn id="20" fill="hold" nodeType="afterGroup">
                            <p:stCondLst>
                              <p:cond delay="2000"/>
                            </p:stCondLst>
                            <p:childTnLst>
                              <p:par>
                                <p:cTn id="21" presetID="3" presetClass="entr" presetSubtype="10" fill="hold" nodeType="afterEffect">
                                  <p:stCondLst>
                                    <p:cond delay="0"/>
                                  </p:stCondLst>
                                  <p:childTnLst>
                                    <p:set>
                                      <p:cBhvr>
                                        <p:cTn id="22" dur="1" fill="hold">
                                          <p:stCondLst>
                                            <p:cond delay="0"/>
                                          </p:stCondLst>
                                        </p:cTn>
                                        <p:tgtEl>
                                          <p:spTgt spid="3075"/>
                                        </p:tgtEl>
                                        <p:attrNameLst>
                                          <p:attrName>style.visibility</p:attrName>
                                        </p:attrNameLst>
                                      </p:cBhvr>
                                      <p:to>
                                        <p:strVal val="visible"/>
                                      </p:to>
                                    </p:set>
                                    <p:animEffect transition="in" filter="blinds(horizontal)">
                                      <p:cBhvr>
                                        <p:cTn id="23" dur="500"/>
                                        <p:tgtEl>
                                          <p:spTgt spid="3075"/>
                                        </p:tgtEl>
                                      </p:cBhvr>
                                    </p:animEffect>
                                  </p:childTnLst>
                                </p:cTn>
                              </p:par>
                            </p:childTnLst>
                          </p:cTn>
                        </p:par>
                        <p:par>
                          <p:cTn id="24" fill="hold" nodeType="afterGroup">
                            <p:stCondLst>
                              <p:cond delay="2500"/>
                            </p:stCondLst>
                            <p:childTnLst>
                              <p:par>
                                <p:cTn id="25" presetID="3" presetClass="entr" presetSubtype="10" fill="hold" nodeType="afterEffect">
                                  <p:stCondLst>
                                    <p:cond delay="0"/>
                                  </p:stCondLst>
                                  <p:childTnLst>
                                    <p:set>
                                      <p:cBhvr>
                                        <p:cTn id="26" dur="1" fill="hold">
                                          <p:stCondLst>
                                            <p:cond delay="0"/>
                                          </p:stCondLst>
                                        </p:cTn>
                                        <p:tgtEl>
                                          <p:spTgt spid="3129"/>
                                        </p:tgtEl>
                                        <p:attrNameLst>
                                          <p:attrName>style.visibility</p:attrName>
                                        </p:attrNameLst>
                                      </p:cBhvr>
                                      <p:to>
                                        <p:strVal val="visible"/>
                                      </p:to>
                                    </p:set>
                                    <p:animEffect transition="in" filter="blinds(horizontal)">
                                      <p:cBhvr>
                                        <p:cTn id="27" dur="500"/>
                                        <p:tgtEl>
                                          <p:spTgt spid="3129"/>
                                        </p:tgtEl>
                                      </p:cBhvr>
                                    </p:animEffect>
                                  </p:childTnLst>
                                </p:cTn>
                              </p:par>
                            </p:childTnLst>
                          </p:cTn>
                        </p:par>
                        <p:par>
                          <p:cTn id="28" fill="hold" nodeType="afterGroup">
                            <p:stCondLst>
                              <p:cond delay="3000"/>
                            </p:stCondLst>
                            <p:childTnLst>
                              <p:par>
                                <p:cTn id="29" presetID="3" presetClass="entr" presetSubtype="10" fill="hold" nodeType="afterEffect">
                                  <p:stCondLst>
                                    <p:cond delay="0"/>
                                  </p:stCondLst>
                                  <p:childTnLst>
                                    <p:set>
                                      <p:cBhvr>
                                        <p:cTn id="30" dur="1" fill="hold">
                                          <p:stCondLst>
                                            <p:cond delay="0"/>
                                          </p:stCondLst>
                                        </p:cTn>
                                        <p:tgtEl>
                                          <p:spTgt spid="3074"/>
                                        </p:tgtEl>
                                        <p:attrNameLst>
                                          <p:attrName>style.visibility</p:attrName>
                                        </p:attrNameLst>
                                      </p:cBhvr>
                                      <p:to>
                                        <p:strVal val="visible"/>
                                      </p:to>
                                    </p:set>
                                    <p:animEffect transition="in" filter="blinds(horizontal)">
                                      <p:cBhvr>
                                        <p:cTn id="31"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sz="half" idx="1"/>
          </p:nvPr>
        </p:nvSpPr>
        <p:spPr>
          <a:xfrm>
            <a:off x="152400" y="1600200"/>
            <a:ext cx="8839200" cy="4876800"/>
          </a:xfrm>
        </p:spPr>
        <p:txBody>
          <a:bodyPr/>
          <a:lstStyle/>
          <a:p>
            <a:pPr eaLnBrk="1" hangingPunct="1">
              <a:defRPr/>
            </a:pPr>
            <a:r>
              <a:rPr lang="en-US" u="sng" dirty="0" smtClean="0">
                <a:solidFill>
                  <a:srgbClr val="008000"/>
                </a:solidFill>
              </a:rPr>
              <a:t>Clara </a:t>
            </a:r>
            <a:r>
              <a:rPr lang="en-US" u="sng" dirty="0" err="1" smtClean="0">
                <a:solidFill>
                  <a:srgbClr val="008000"/>
                </a:solidFill>
              </a:rPr>
              <a:t>comprensión</a:t>
            </a:r>
            <a:r>
              <a:rPr lang="en-US" dirty="0" smtClean="0">
                <a:solidFill>
                  <a:srgbClr val="008000"/>
                </a:solidFill>
              </a:rPr>
              <a:t> de </a:t>
            </a:r>
            <a:r>
              <a:rPr lang="en-US" dirty="0" err="1" smtClean="0">
                <a:solidFill>
                  <a:srgbClr val="008000"/>
                </a:solidFill>
              </a:rPr>
              <a:t>las</a:t>
            </a:r>
            <a:r>
              <a:rPr lang="en-US" dirty="0" smtClean="0">
                <a:solidFill>
                  <a:srgbClr val="008000"/>
                </a:solidFill>
              </a:rPr>
              <a:t> </a:t>
            </a:r>
            <a:r>
              <a:rPr lang="en-US" dirty="0" err="1">
                <a:solidFill>
                  <a:srgbClr val="008000"/>
                </a:solidFill>
              </a:rPr>
              <a:t>razones</a:t>
            </a:r>
            <a:r>
              <a:rPr lang="en-US" dirty="0">
                <a:solidFill>
                  <a:srgbClr val="008000"/>
                </a:solidFill>
              </a:rPr>
              <a:t> y </a:t>
            </a:r>
            <a:r>
              <a:rPr lang="en-US" dirty="0" err="1">
                <a:solidFill>
                  <a:srgbClr val="008000"/>
                </a:solidFill>
              </a:rPr>
              <a:t>objetivos</a:t>
            </a:r>
            <a:r>
              <a:rPr lang="en-US" dirty="0">
                <a:solidFill>
                  <a:srgbClr val="008000"/>
                </a:solidFill>
              </a:rPr>
              <a:t> </a:t>
            </a:r>
            <a:r>
              <a:rPr lang="en-US" dirty="0" err="1">
                <a:solidFill>
                  <a:srgbClr val="008000"/>
                </a:solidFill>
              </a:rPr>
              <a:t>por</a:t>
            </a:r>
            <a:r>
              <a:rPr lang="en-US" dirty="0">
                <a:solidFill>
                  <a:srgbClr val="008000"/>
                </a:solidFill>
              </a:rPr>
              <a:t> los </a:t>
            </a:r>
            <a:r>
              <a:rPr lang="en-US" dirty="0" err="1">
                <a:solidFill>
                  <a:srgbClr val="008000"/>
                </a:solidFill>
              </a:rPr>
              <a:t>cuales</a:t>
            </a:r>
            <a:r>
              <a:rPr lang="en-US" dirty="0">
                <a:solidFill>
                  <a:srgbClr val="008000"/>
                </a:solidFill>
              </a:rPr>
              <a:t> el </a:t>
            </a:r>
            <a:r>
              <a:rPr lang="en-US" dirty="0" err="1">
                <a:solidFill>
                  <a:srgbClr val="008000"/>
                </a:solidFill>
              </a:rPr>
              <a:t>equipo</a:t>
            </a:r>
            <a:r>
              <a:rPr lang="en-US" dirty="0">
                <a:solidFill>
                  <a:srgbClr val="008000"/>
                </a:solidFill>
              </a:rPr>
              <a:t> </a:t>
            </a:r>
            <a:r>
              <a:rPr lang="en-US" dirty="0" err="1">
                <a:solidFill>
                  <a:srgbClr val="008000"/>
                </a:solidFill>
              </a:rPr>
              <a:t>necesita</a:t>
            </a:r>
            <a:r>
              <a:rPr lang="en-US" dirty="0">
                <a:solidFill>
                  <a:srgbClr val="008000"/>
                </a:solidFill>
              </a:rPr>
              <a:t> </a:t>
            </a:r>
            <a:r>
              <a:rPr lang="en-US" dirty="0" smtClean="0">
                <a:solidFill>
                  <a:srgbClr val="008000"/>
                </a:solidFill>
              </a:rPr>
              <a:t> de un </a:t>
            </a:r>
            <a:r>
              <a:rPr lang="en-US" dirty="0" err="1" smtClean="0">
                <a:solidFill>
                  <a:srgbClr val="008000"/>
                </a:solidFill>
              </a:rPr>
              <a:t>proceso</a:t>
            </a:r>
            <a:r>
              <a:rPr lang="en-US" dirty="0" smtClean="0">
                <a:solidFill>
                  <a:srgbClr val="008000"/>
                </a:solidFill>
              </a:rPr>
              <a:t> de </a:t>
            </a:r>
            <a:r>
              <a:rPr lang="en-US" dirty="0" err="1" smtClean="0">
                <a:solidFill>
                  <a:srgbClr val="008000"/>
                </a:solidFill>
              </a:rPr>
              <a:t>Estándares</a:t>
            </a:r>
            <a:r>
              <a:rPr lang="en-US" dirty="0" smtClean="0">
                <a:solidFill>
                  <a:srgbClr val="008000"/>
                </a:solidFill>
              </a:rPr>
              <a:t> </a:t>
            </a:r>
            <a:r>
              <a:rPr lang="en-US" dirty="0" err="1" smtClean="0">
                <a:solidFill>
                  <a:srgbClr val="008000"/>
                </a:solidFill>
              </a:rPr>
              <a:t>Abiertos</a:t>
            </a:r>
            <a:r>
              <a:rPr lang="en-US" dirty="0" smtClean="0">
                <a:solidFill>
                  <a:srgbClr val="008000"/>
                </a:solidFill>
              </a:rPr>
              <a:t>.</a:t>
            </a:r>
            <a:endParaRPr lang="en-US" dirty="0" smtClean="0">
              <a:solidFill>
                <a:srgbClr val="008000"/>
              </a:solidFill>
            </a:endParaRPr>
          </a:p>
          <a:p>
            <a:pPr marL="0" indent="0" eaLnBrk="1" hangingPunct="1">
              <a:buNone/>
              <a:defRPr/>
            </a:pPr>
            <a:endParaRPr lang="en-US" dirty="0">
              <a:solidFill>
                <a:srgbClr val="008000"/>
              </a:solidFill>
            </a:endParaRPr>
          </a:p>
          <a:p>
            <a:pPr eaLnBrk="1" hangingPunct="1">
              <a:defRPr/>
            </a:pPr>
            <a:r>
              <a:rPr lang="en-US" dirty="0" err="1" smtClean="0">
                <a:solidFill>
                  <a:srgbClr val="000099"/>
                </a:solidFill>
              </a:rPr>
              <a:t>Comprensión</a:t>
            </a:r>
            <a:r>
              <a:rPr lang="en-US" dirty="0" smtClean="0">
                <a:solidFill>
                  <a:srgbClr val="000099"/>
                </a:solidFill>
              </a:rPr>
              <a:t> </a:t>
            </a:r>
            <a:r>
              <a:rPr lang="en-US" dirty="0" err="1" smtClean="0">
                <a:solidFill>
                  <a:srgbClr val="000099"/>
                </a:solidFill>
              </a:rPr>
              <a:t>compartida</a:t>
            </a:r>
            <a:r>
              <a:rPr lang="en-US" dirty="0" smtClean="0">
                <a:solidFill>
                  <a:srgbClr val="000099"/>
                </a:solidFill>
              </a:rPr>
              <a:t> de </a:t>
            </a:r>
            <a:r>
              <a:rPr lang="en-US" dirty="0" err="1" smtClean="0">
                <a:solidFill>
                  <a:srgbClr val="000099"/>
                </a:solidFill>
              </a:rPr>
              <a:t>cualquier</a:t>
            </a:r>
            <a:r>
              <a:rPr lang="en-US" dirty="0" smtClean="0">
                <a:solidFill>
                  <a:srgbClr val="000099"/>
                </a:solidFill>
              </a:rPr>
              <a:t> </a:t>
            </a:r>
            <a:r>
              <a:rPr lang="en-US" dirty="0" err="1" smtClean="0">
                <a:solidFill>
                  <a:srgbClr val="000099"/>
                </a:solidFill>
              </a:rPr>
              <a:t>supuesto</a:t>
            </a:r>
            <a:r>
              <a:rPr lang="en-US" dirty="0" smtClean="0">
                <a:solidFill>
                  <a:srgbClr val="000099"/>
                </a:solidFill>
              </a:rPr>
              <a:t> </a:t>
            </a:r>
            <a:r>
              <a:rPr lang="en-US" dirty="0" err="1" smtClean="0">
                <a:solidFill>
                  <a:srgbClr val="000099"/>
                </a:solidFill>
              </a:rPr>
              <a:t>que</a:t>
            </a:r>
            <a:r>
              <a:rPr lang="en-US" dirty="0" smtClean="0">
                <a:solidFill>
                  <a:srgbClr val="000099"/>
                </a:solidFill>
              </a:rPr>
              <a:t> </a:t>
            </a:r>
            <a:r>
              <a:rPr lang="en-US" dirty="0" err="1" smtClean="0">
                <a:solidFill>
                  <a:srgbClr val="000099"/>
                </a:solidFill>
              </a:rPr>
              <a:t>pueda</a:t>
            </a:r>
            <a:r>
              <a:rPr lang="en-US" dirty="0" smtClean="0">
                <a:solidFill>
                  <a:srgbClr val="000099"/>
                </a:solidFill>
              </a:rPr>
              <a:t> </a:t>
            </a:r>
            <a:r>
              <a:rPr lang="en-US" dirty="0" err="1" smtClean="0">
                <a:solidFill>
                  <a:srgbClr val="000099"/>
                </a:solidFill>
              </a:rPr>
              <a:t>afectar</a:t>
            </a:r>
            <a:r>
              <a:rPr lang="en-US" dirty="0" smtClean="0">
                <a:solidFill>
                  <a:srgbClr val="000099"/>
                </a:solidFill>
              </a:rPr>
              <a:t> al </a:t>
            </a:r>
            <a:r>
              <a:rPr lang="en-US" dirty="0" err="1" smtClean="0">
                <a:solidFill>
                  <a:srgbClr val="000099"/>
                </a:solidFill>
              </a:rPr>
              <a:t>equipo</a:t>
            </a:r>
            <a:endParaRPr lang="en-US" dirty="0" smtClean="0">
              <a:solidFill>
                <a:srgbClr val="000099"/>
              </a:solidFill>
            </a:endParaRPr>
          </a:p>
          <a:p>
            <a:pPr marL="0" indent="0" eaLnBrk="1" hangingPunct="1">
              <a:buFontTx/>
              <a:buNone/>
              <a:defRPr/>
            </a:pPr>
            <a:endParaRPr lang="en-US" dirty="0">
              <a:solidFill>
                <a:srgbClr val="008000"/>
              </a:solidFill>
            </a:endParaRPr>
          </a:p>
          <a:p>
            <a:pPr eaLnBrk="1" hangingPunct="1">
              <a:defRPr/>
            </a:pPr>
            <a:r>
              <a:rPr lang="en-US" dirty="0" err="1" smtClean="0">
                <a:solidFill>
                  <a:srgbClr val="008000"/>
                </a:solidFill>
              </a:rPr>
              <a:t>Entendimiento</a:t>
            </a:r>
            <a:r>
              <a:rPr lang="en-US" dirty="0" smtClean="0">
                <a:solidFill>
                  <a:srgbClr val="008000"/>
                </a:solidFill>
              </a:rPr>
              <a:t> </a:t>
            </a:r>
            <a:r>
              <a:rPr lang="en-US" dirty="0" err="1" smtClean="0">
                <a:solidFill>
                  <a:srgbClr val="008000"/>
                </a:solidFill>
              </a:rPr>
              <a:t>claro</a:t>
            </a:r>
            <a:r>
              <a:rPr lang="en-US" dirty="0" smtClean="0">
                <a:solidFill>
                  <a:srgbClr val="008000"/>
                </a:solidFill>
              </a:rPr>
              <a:t> de </a:t>
            </a:r>
            <a:r>
              <a:rPr lang="en-US" dirty="0" err="1" smtClean="0">
                <a:solidFill>
                  <a:srgbClr val="008000"/>
                </a:solidFill>
              </a:rPr>
              <a:t>las</a:t>
            </a:r>
            <a:r>
              <a:rPr lang="en-US" dirty="0" smtClean="0">
                <a:solidFill>
                  <a:srgbClr val="008000"/>
                </a:solidFill>
              </a:rPr>
              <a:t> </a:t>
            </a:r>
            <a:r>
              <a:rPr lang="en-US" dirty="0" err="1" smtClean="0">
                <a:solidFill>
                  <a:srgbClr val="008000"/>
                </a:solidFill>
              </a:rPr>
              <a:t>expectativas</a:t>
            </a:r>
            <a:endParaRPr lang="en-US" dirty="0" smtClean="0">
              <a:solidFill>
                <a:srgbClr val="008000"/>
              </a:solidFill>
            </a:endParaRPr>
          </a:p>
          <a:p>
            <a:pPr marL="0" indent="0" eaLnBrk="1" hangingPunct="1">
              <a:buNone/>
              <a:defRPr/>
            </a:pPr>
            <a:r>
              <a:rPr lang="en-US" dirty="0" smtClean="0">
                <a:solidFill>
                  <a:srgbClr val="008000"/>
                </a:solidFill>
              </a:rPr>
              <a:t>    y </a:t>
            </a:r>
            <a:r>
              <a:rPr lang="en-US" dirty="0" err="1" smtClean="0">
                <a:solidFill>
                  <a:srgbClr val="008000"/>
                </a:solidFill>
              </a:rPr>
              <a:t>necesidades</a:t>
            </a:r>
            <a:r>
              <a:rPr lang="en-US" dirty="0" smtClean="0">
                <a:solidFill>
                  <a:srgbClr val="008000"/>
                </a:solidFill>
              </a:rPr>
              <a:t> del </a:t>
            </a:r>
            <a:r>
              <a:rPr lang="en-US" dirty="0" err="1" smtClean="0">
                <a:solidFill>
                  <a:srgbClr val="008000"/>
                </a:solidFill>
              </a:rPr>
              <a:t>proceso</a:t>
            </a:r>
            <a:r>
              <a:rPr lang="en-US" dirty="0" smtClean="0">
                <a:solidFill>
                  <a:srgbClr val="008000"/>
                </a:solidFill>
              </a:rPr>
              <a:t> </a:t>
            </a:r>
          </a:p>
          <a:p>
            <a:pPr marL="0" indent="0" eaLnBrk="1" hangingPunct="1">
              <a:buNone/>
              <a:defRPr/>
            </a:pPr>
            <a:r>
              <a:rPr lang="en-US" dirty="0" smtClean="0">
                <a:solidFill>
                  <a:srgbClr val="008000"/>
                </a:solidFill>
              </a:rPr>
              <a:t>   </a:t>
            </a:r>
            <a:r>
              <a:rPr lang="en-US" dirty="0" smtClean="0">
                <a:solidFill>
                  <a:srgbClr val="008000"/>
                </a:solidFill>
              </a:rPr>
              <a:t>(</a:t>
            </a:r>
            <a:r>
              <a:rPr lang="en-US" dirty="0" err="1" smtClean="0">
                <a:solidFill>
                  <a:srgbClr val="008000"/>
                </a:solidFill>
              </a:rPr>
              <a:t>ej</a:t>
            </a:r>
            <a:r>
              <a:rPr lang="en-US" dirty="0" smtClean="0">
                <a:solidFill>
                  <a:srgbClr val="008000"/>
                </a:solidFill>
              </a:rPr>
              <a:t>. </a:t>
            </a:r>
            <a:r>
              <a:rPr lang="en-US" dirty="0" err="1" smtClean="0">
                <a:solidFill>
                  <a:srgbClr val="008000"/>
                </a:solidFill>
              </a:rPr>
              <a:t>cronograma</a:t>
            </a:r>
            <a:r>
              <a:rPr lang="en-US" dirty="0">
                <a:solidFill>
                  <a:srgbClr val="008000"/>
                </a:solidFill>
              </a:rPr>
              <a:t>, </a:t>
            </a:r>
            <a:r>
              <a:rPr lang="en-US" dirty="0" err="1">
                <a:solidFill>
                  <a:srgbClr val="008000"/>
                </a:solidFill>
              </a:rPr>
              <a:t>tipo</a:t>
            </a:r>
            <a:r>
              <a:rPr lang="en-US" dirty="0">
                <a:solidFill>
                  <a:srgbClr val="008000"/>
                </a:solidFill>
              </a:rPr>
              <a:t> de </a:t>
            </a:r>
            <a:r>
              <a:rPr lang="en-US" dirty="0" err="1">
                <a:solidFill>
                  <a:srgbClr val="008000"/>
                </a:solidFill>
              </a:rPr>
              <a:t>producto</a:t>
            </a:r>
            <a:r>
              <a:rPr lang="en-US" dirty="0">
                <a:solidFill>
                  <a:srgbClr val="008000"/>
                </a:solidFill>
              </a:rPr>
              <a:t> final, </a:t>
            </a:r>
          </a:p>
          <a:p>
            <a:pPr marL="0" indent="0" eaLnBrk="1" hangingPunct="1">
              <a:buFontTx/>
              <a:buNone/>
              <a:defRPr/>
            </a:pPr>
            <a:r>
              <a:rPr lang="en-US" dirty="0">
                <a:solidFill>
                  <a:srgbClr val="008000"/>
                </a:solidFill>
              </a:rPr>
              <a:t>    </a:t>
            </a:r>
            <a:r>
              <a:rPr lang="en-US" dirty="0" err="1">
                <a:solidFill>
                  <a:srgbClr val="008000"/>
                </a:solidFill>
              </a:rPr>
              <a:t>nivel</a:t>
            </a:r>
            <a:r>
              <a:rPr lang="en-US" dirty="0">
                <a:solidFill>
                  <a:srgbClr val="008000"/>
                </a:solidFill>
              </a:rPr>
              <a:t> del </a:t>
            </a:r>
            <a:r>
              <a:rPr lang="en-US" dirty="0" err="1">
                <a:solidFill>
                  <a:srgbClr val="008000"/>
                </a:solidFill>
              </a:rPr>
              <a:t>detalle</a:t>
            </a:r>
            <a:r>
              <a:rPr lang="en-US" dirty="0">
                <a:solidFill>
                  <a:srgbClr val="008000"/>
                </a:solidFill>
              </a:rPr>
              <a:t>)</a:t>
            </a:r>
          </a:p>
          <a:p>
            <a:pPr eaLnBrk="1" hangingPunct="1">
              <a:defRPr/>
            </a:pPr>
            <a:endParaRPr lang="en-US" dirty="0">
              <a:solidFill>
                <a:srgbClr val="008000"/>
              </a:solidFill>
            </a:endParaRPr>
          </a:p>
          <a:p>
            <a:pPr marL="0" indent="0" eaLnBrk="1" hangingPunct="1">
              <a:buFontTx/>
              <a:buNone/>
              <a:defRPr/>
            </a:pPr>
            <a:endParaRPr lang="en-US" dirty="0" smtClean="0">
              <a:solidFill>
                <a:srgbClr val="008000"/>
              </a:solidFill>
            </a:endParaRPr>
          </a:p>
          <a:p>
            <a:pPr eaLnBrk="1" hangingPunct="1">
              <a:buFontTx/>
              <a:buNone/>
              <a:defRPr/>
            </a:pPr>
            <a:endParaRPr lang="en-US" dirty="0" smtClean="0">
              <a:solidFill>
                <a:srgbClr val="008000"/>
              </a:solidFill>
            </a:endParaRPr>
          </a:p>
        </p:txBody>
      </p:sp>
      <p:sp>
        <p:nvSpPr>
          <p:cNvPr id="9219" name="Rectangle 3"/>
          <p:cNvSpPr>
            <a:spLocks noGrp="1" noChangeArrowheads="1"/>
          </p:cNvSpPr>
          <p:nvPr>
            <p:ph type="title"/>
          </p:nvPr>
        </p:nvSpPr>
        <p:spPr>
          <a:xfrm>
            <a:off x="1371600" y="0"/>
            <a:ext cx="7772400" cy="1143000"/>
          </a:xfrm>
          <a:noFill/>
        </p:spPr>
        <p:txBody>
          <a:bodyPr/>
          <a:lstStyle/>
          <a:p>
            <a:pPr algn="r" eaLnBrk="1" hangingPunct="1"/>
            <a:r>
              <a:rPr lang="en-US" sz="4400" dirty="0" err="1" smtClean="0">
                <a:solidFill>
                  <a:schemeClr val="bg1"/>
                </a:solidFill>
                <a:latin typeface="Calibri" pitchFamily="34" charset="0"/>
                <a:ea typeface="Calibri" pitchFamily="34" charset="0"/>
                <a:cs typeface="Calibri" pitchFamily="34" charset="0"/>
              </a:rPr>
              <a:t>Propósito</a:t>
            </a:r>
            <a:r>
              <a:rPr lang="en-US" sz="4400" dirty="0" smtClean="0">
                <a:solidFill>
                  <a:schemeClr val="bg1"/>
                </a:solidFill>
                <a:latin typeface="Calibri" pitchFamily="34" charset="0"/>
                <a:ea typeface="Calibri" pitchFamily="34" charset="0"/>
                <a:cs typeface="Calibri" pitchFamily="34" charset="0"/>
              </a:rPr>
              <a:t> </a:t>
            </a:r>
            <a:r>
              <a:rPr lang="en-US" sz="4400" dirty="0" err="1" smtClean="0">
                <a:solidFill>
                  <a:schemeClr val="bg1"/>
                </a:solidFill>
                <a:latin typeface="Calibri" pitchFamily="34" charset="0"/>
                <a:ea typeface="Calibri" pitchFamily="34" charset="0"/>
                <a:cs typeface="Calibri" pitchFamily="34" charset="0"/>
              </a:rPr>
              <a:t>claro</a:t>
            </a:r>
            <a:endParaRPr lang="en-US" sz="4400" dirty="0" smtClean="0">
              <a:solidFill>
                <a:schemeClr val="bg1"/>
              </a:solidFill>
              <a:latin typeface="Calibri" pitchFamily="34" charset="0"/>
              <a:ea typeface="Calibri" pitchFamily="34" charset="0"/>
              <a:cs typeface="Calibri" pitchFamily="34" charset="0"/>
            </a:endParaRPr>
          </a:p>
        </p:txBody>
      </p:sp>
      <p:pic>
        <p:nvPicPr>
          <p:cNvPr id="9220" name="Picture 4"/>
          <p:cNvPicPr>
            <a:picLocks noChangeAspect="1" noChangeArrowheads="1"/>
          </p:cNvPicPr>
          <p:nvPr/>
        </p:nvPicPr>
        <p:blipFill>
          <a:blip r:embed="rId3"/>
          <a:srcRect/>
          <a:stretch>
            <a:fillRect/>
          </a:stretch>
        </p:blipFill>
        <p:spPr bwMode="auto">
          <a:xfrm>
            <a:off x="5699125" y="4419600"/>
            <a:ext cx="3292475"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sz="half" idx="1"/>
          </p:nvPr>
        </p:nvSpPr>
        <p:spPr>
          <a:xfrm>
            <a:off x="152400" y="1219200"/>
            <a:ext cx="8610600" cy="5029200"/>
          </a:xfrm>
        </p:spPr>
        <p:txBody>
          <a:bodyPr/>
          <a:lstStyle/>
          <a:p>
            <a:pPr marL="457200" lvl="1" indent="0" eaLnBrk="1" hangingPunct="1">
              <a:lnSpc>
                <a:spcPct val="90000"/>
              </a:lnSpc>
              <a:buFontTx/>
              <a:buNone/>
              <a:defRPr/>
            </a:pPr>
            <a:endParaRPr lang="en-US" dirty="0">
              <a:solidFill>
                <a:srgbClr val="008000"/>
              </a:solidFill>
            </a:endParaRPr>
          </a:p>
          <a:p>
            <a:pPr marL="457200" lvl="1" indent="0" eaLnBrk="1" hangingPunct="1">
              <a:lnSpc>
                <a:spcPct val="90000"/>
              </a:lnSpc>
              <a:buFontTx/>
              <a:buNone/>
              <a:defRPr/>
            </a:pPr>
            <a:r>
              <a:rPr lang="en-US" dirty="0" err="1" smtClean="0">
                <a:solidFill>
                  <a:srgbClr val="008000"/>
                </a:solidFill>
              </a:rPr>
              <a:t>Algunos</a:t>
            </a:r>
            <a:r>
              <a:rPr lang="en-US" dirty="0" smtClean="0">
                <a:solidFill>
                  <a:srgbClr val="008000"/>
                </a:solidFill>
              </a:rPr>
              <a:t> </a:t>
            </a:r>
            <a:r>
              <a:rPr lang="en-US" dirty="0" err="1" smtClean="0">
                <a:solidFill>
                  <a:srgbClr val="008000"/>
                </a:solidFill>
              </a:rPr>
              <a:t>ejemplos</a:t>
            </a:r>
            <a:r>
              <a:rPr lang="en-US" dirty="0" smtClean="0">
                <a:solidFill>
                  <a:srgbClr val="008000"/>
                </a:solidFill>
              </a:rPr>
              <a:t>: </a:t>
            </a:r>
            <a:endParaRPr lang="en-US" dirty="0">
              <a:solidFill>
                <a:srgbClr val="008000"/>
              </a:solidFill>
            </a:endParaRPr>
          </a:p>
          <a:p>
            <a:pPr lvl="1" eaLnBrk="1" hangingPunct="1">
              <a:lnSpc>
                <a:spcPct val="90000"/>
              </a:lnSpc>
              <a:defRPr/>
            </a:pPr>
            <a:endParaRPr lang="en-US" dirty="0" smtClean="0">
              <a:solidFill>
                <a:srgbClr val="008000"/>
              </a:solidFill>
            </a:endParaRPr>
          </a:p>
          <a:p>
            <a:pPr lvl="1" eaLnBrk="1" hangingPunct="1">
              <a:lnSpc>
                <a:spcPct val="90000"/>
              </a:lnSpc>
              <a:defRPr/>
            </a:pPr>
            <a:r>
              <a:rPr lang="en-US" sz="2200" dirty="0" err="1" smtClean="0">
                <a:solidFill>
                  <a:srgbClr val="008000"/>
                </a:solidFill>
              </a:rPr>
              <a:t>Equipo</a:t>
            </a:r>
            <a:r>
              <a:rPr lang="en-US" sz="2200" dirty="0" smtClean="0">
                <a:solidFill>
                  <a:srgbClr val="008000"/>
                </a:solidFill>
              </a:rPr>
              <a:t> del </a:t>
            </a:r>
            <a:r>
              <a:rPr lang="en-US" sz="2200" dirty="0" err="1" smtClean="0">
                <a:solidFill>
                  <a:srgbClr val="008000"/>
                </a:solidFill>
              </a:rPr>
              <a:t>proyecto</a:t>
            </a:r>
            <a:r>
              <a:rPr lang="en-US" sz="2200" dirty="0" smtClean="0">
                <a:solidFill>
                  <a:srgbClr val="008000"/>
                </a:solidFill>
              </a:rPr>
              <a:t> </a:t>
            </a:r>
            <a:r>
              <a:rPr lang="en-US" sz="2200" dirty="0">
                <a:solidFill>
                  <a:srgbClr val="008000"/>
                </a:solidFill>
              </a:rPr>
              <a:t>de </a:t>
            </a:r>
            <a:r>
              <a:rPr lang="en-US" sz="2200" dirty="0" err="1">
                <a:solidFill>
                  <a:srgbClr val="008000"/>
                </a:solidFill>
              </a:rPr>
              <a:t>una</a:t>
            </a:r>
            <a:r>
              <a:rPr lang="en-US" sz="2200" dirty="0">
                <a:solidFill>
                  <a:srgbClr val="008000"/>
                </a:solidFill>
              </a:rPr>
              <a:t> ONG </a:t>
            </a:r>
            <a:r>
              <a:rPr lang="en-US" sz="2200" dirty="0" err="1">
                <a:solidFill>
                  <a:srgbClr val="008000"/>
                </a:solidFill>
              </a:rPr>
              <a:t>quiere</a:t>
            </a:r>
            <a:r>
              <a:rPr lang="en-US" sz="2200" dirty="0">
                <a:solidFill>
                  <a:srgbClr val="008000"/>
                </a:solidFill>
              </a:rPr>
              <a:t> </a:t>
            </a:r>
            <a:r>
              <a:rPr lang="en-US" sz="2200" dirty="0" err="1">
                <a:solidFill>
                  <a:srgbClr val="008000"/>
                </a:solidFill>
              </a:rPr>
              <a:t>desarrollar</a:t>
            </a:r>
            <a:r>
              <a:rPr lang="en-US" sz="2200" dirty="0">
                <a:solidFill>
                  <a:srgbClr val="008000"/>
                </a:solidFill>
              </a:rPr>
              <a:t> </a:t>
            </a:r>
            <a:r>
              <a:rPr lang="en-US" sz="2200" dirty="0" err="1">
                <a:solidFill>
                  <a:srgbClr val="008000"/>
                </a:solidFill>
              </a:rPr>
              <a:t>estrategias</a:t>
            </a:r>
            <a:r>
              <a:rPr lang="en-US" sz="2200" dirty="0">
                <a:solidFill>
                  <a:srgbClr val="008000"/>
                </a:solidFill>
              </a:rPr>
              <a:t> de </a:t>
            </a:r>
            <a:r>
              <a:rPr lang="en-US" sz="2200" dirty="0" err="1">
                <a:solidFill>
                  <a:srgbClr val="008000"/>
                </a:solidFill>
              </a:rPr>
              <a:t>conservación</a:t>
            </a:r>
            <a:r>
              <a:rPr lang="en-US" sz="2200" dirty="0">
                <a:solidFill>
                  <a:srgbClr val="008000"/>
                </a:solidFill>
              </a:rPr>
              <a:t> y </a:t>
            </a:r>
            <a:r>
              <a:rPr lang="en-US" sz="2200" dirty="0" err="1">
                <a:solidFill>
                  <a:srgbClr val="008000"/>
                </a:solidFill>
              </a:rPr>
              <a:t>medidas</a:t>
            </a:r>
            <a:r>
              <a:rPr lang="en-US" sz="2200" dirty="0">
                <a:solidFill>
                  <a:srgbClr val="008000"/>
                </a:solidFill>
              </a:rPr>
              <a:t> </a:t>
            </a:r>
            <a:r>
              <a:rPr lang="en-US" sz="2200" dirty="0" err="1">
                <a:solidFill>
                  <a:srgbClr val="008000"/>
                </a:solidFill>
              </a:rPr>
              <a:t>para</a:t>
            </a:r>
            <a:r>
              <a:rPr lang="en-US" sz="2200" dirty="0">
                <a:solidFill>
                  <a:srgbClr val="008000"/>
                </a:solidFill>
              </a:rPr>
              <a:t> un </a:t>
            </a:r>
            <a:r>
              <a:rPr lang="en-US" sz="2200" dirty="0" err="1">
                <a:solidFill>
                  <a:srgbClr val="008000"/>
                </a:solidFill>
              </a:rPr>
              <a:t>área</a:t>
            </a:r>
            <a:r>
              <a:rPr lang="en-US" sz="2200" dirty="0">
                <a:solidFill>
                  <a:srgbClr val="008000"/>
                </a:solidFill>
              </a:rPr>
              <a:t> </a:t>
            </a:r>
            <a:r>
              <a:rPr lang="en-US" sz="2200" dirty="0" err="1">
                <a:solidFill>
                  <a:srgbClr val="008000"/>
                </a:solidFill>
              </a:rPr>
              <a:t>prioritaria</a:t>
            </a:r>
            <a:r>
              <a:rPr lang="en-US" sz="2200" dirty="0">
                <a:solidFill>
                  <a:srgbClr val="008000"/>
                </a:solidFill>
              </a:rPr>
              <a:t> (</a:t>
            </a:r>
            <a:r>
              <a:rPr lang="en-US" sz="2200" dirty="0" err="1">
                <a:solidFill>
                  <a:srgbClr val="008000"/>
                </a:solidFill>
              </a:rPr>
              <a:t>Apalaches</a:t>
            </a:r>
            <a:r>
              <a:rPr lang="en-US" sz="2200" dirty="0">
                <a:solidFill>
                  <a:srgbClr val="008000"/>
                </a:solidFill>
              </a:rPr>
              <a:t> </a:t>
            </a:r>
            <a:r>
              <a:rPr lang="en-US" sz="2200" dirty="0" err="1">
                <a:solidFill>
                  <a:srgbClr val="008000"/>
                </a:solidFill>
              </a:rPr>
              <a:t>centrales</a:t>
            </a:r>
            <a:r>
              <a:rPr lang="en-US" sz="2200" dirty="0" smtClean="0">
                <a:solidFill>
                  <a:srgbClr val="008000"/>
                </a:solidFill>
              </a:rPr>
              <a:t>)</a:t>
            </a:r>
          </a:p>
          <a:p>
            <a:pPr lvl="1" eaLnBrk="1" hangingPunct="1">
              <a:lnSpc>
                <a:spcPct val="90000"/>
              </a:lnSpc>
              <a:defRPr/>
            </a:pPr>
            <a:endParaRPr lang="en-US" sz="1600" dirty="0" smtClean="0">
              <a:solidFill>
                <a:srgbClr val="008000"/>
              </a:solidFill>
            </a:endParaRPr>
          </a:p>
          <a:p>
            <a:pPr lvl="1" eaLnBrk="1" hangingPunct="1">
              <a:lnSpc>
                <a:spcPct val="90000"/>
              </a:lnSpc>
              <a:defRPr/>
            </a:pPr>
            <a:r>
              <a:rPr lang="en-US" sz="2200" dirty="0" err="1" smtClean="0">
                <a:solidFill>
                  <a:srgbClr val="000099"/>
                </a:solidFill>
              </a:rPr>
              <a:t>Varios</a:t>
            </a:r>
            <a:r>
              <a:rPr lang="en-US" sz="2200" dirty="0" smtClean="0">
                <a:solidFill>
                  <a:srgbClr val="000099"/>
                </a:solidFill>
              </a:rPr>
              <a:t> </a:t>
            </a:r>
            <a:r>
              <a:rPr lang="en-US" sz="2200" dirty="0" err="1" smtClean="0">
                <a:solidFill>
                  <a:srgbClr val="000099"/>
                </a:solidFill>
              </a:rPr>
              <a:t>socios</a:t>
            </a:r>
            <a:r>
              <a:rPr lang="en-US" sz="2200" dirty="0" smtClean="0">
                <a:solidFill>
                  <a:srgbClr val="000099"/>
                </a:solidFill>
              </a:rPr>
              <a:t> </a:t>
            </a:r>
            <a:r>
              <a:rPr lang="en-US" sz="2200" dirty="0" err="1" smtClean="0">
                <a:solidFill>
                  <a:srgbClr val="000099"/>
                </a:solidFill>
              </a:rPr>
              <a:t>quieren</a:t>
            </a:r>
            <a:r>
              <a:rPr lang="en-US" sz="2200" dirty="0" smtClean="0">
                <a:solidFill>
                  <a:srgbClr val="000099"/>
                </a:solidFill>
              </a:rPr>
              <a:t> </a:t>
            </a:r>
            <a:r>
              <a:rPr lang="en-US" sz="2200" dirty="0" err="1">
                <a:solidFill>
                  <a:srgbClr val="000099"/>
                </a:solidFill>
              </a:rPr>
              <a:t>desarrollar</a:t>
            </a:r>
            <a:r>
              <a:rPr lang="en-US" sz="2200" dirty="0">
                <a:solidFill>
                  <a:srgbClr val="000099"/>
                </a:solidFill>
              </a:rPr>
              <a:t> </a:t>
            </a:r>
            <a:r>
              <a:rPr lang="en-US" sz="2200" dirty="0" err="1">
                <a:solidFill>
                  <a:srgbClr val="000099"/>
                </a:solidFill>
              </a:rPr>
              <a:t>una</a:t>
            </a:r>
            <a:r>
              <a:rPr lang="en-US" sz="2200" dirty="0">
                <a:solidFill>
                  <a:srgbClr val="000099"/>
                </a:solidFill>
              </a:rPr>
              <a:t> </a:t>
            </a:r>
            <a:r>
              <a:rPr lang="en-US" sz="2200" dirty="0" err="1">
                <a:solidFill>
                  <a:srgbClr val="000099"/>
                </a:solidFill>
              </a:rPr>
              <a:t>serie</a:t>
            </a:r>
            <a:r>
              <a:rPr lang="en-US" sz="2200" dirty="0">
                <a:solidFill>
                  <a:srgbClr val="000099"/>
                </a:solidFill>
              </a:rPr>
              <a:t> de </a:t>
            </a:r>
            <a:r>
              <a:rPr lang="en-US" sz="2200" dirty="0" err="1">
                <a:solidFill>
                  <a:srgbClr val="000099"/>
                </a:solidFill>
              </a:rPr>
              <a:t>estrategias</a:t>
            </a:r>
            <a:r>
              <a:rPr lang="en-US" sz="2200" dirty="0">
                <a:solidFill>
                  <a:srgbClr val="000099"/>
                </a:solidFill>
              </a:rPr>
              <a:t> </a:t>
            </a:r>
            <a:r>
              <a:rPr lang="en-US" sz="2200" dirty="0" err="1">
                <a:solidFill>
                  <a:srgbClr val="000099"/>
                </a:solidFill>
              </a:rPr>
              <a:t>compartidas</a:t>
            </a:r>
            <a:r>
              <a:rPr lang="en-US" sz="2200" dirty="0">
                <a:solidFill>
                  <a:srgbClr val="000099"/>
                </a:solidFill>
              </a:rPr>
              <a:t> y </a:t>
            </a:r>
            <a:r>
              <a:rPr lang="en-US" sz="2200" dirty="0" err="1">
                <a:solidFill>
                  <a:srgbClr val="000099"/>
                </a:solidFill>
              </a:rPr>
              <a:t>entender</a:t>
            </a:r>
            <a:r>
              <a:rPr lang="en-US" sz="2200" dirty="0">
                <a:solidFill>
                  <a:srgbClr val="000099"/>
                </a:solidFill>
              </a:rPr>
              <a:t> </a:t>
            </a:r>
            <a:r>
              <a:rPr lang="en-US" sz="2200" dirty="0" err="1">
                <a:solidFill>
                  <a:srgbClr val="000099"/>
                </a:solidFill>
              </a:rPr>
              <a:t>quién</a:t>
            </a:r>
            <a:r>
              <a:rPr lang="en-US" sz="2200" dirty="0">
                <a:solidFill>
                  <a:srgbClr val="000099"/>
                </a:solidFill>
              </a:rPr>
              <a:t> </a:t>
            </a:r>
            <a:r>
              <a:rPr lang="en-US" sz="2200" dirty="0" err="1">
                <a:solidFill>
                  <a:srgbClr val="000099"/>
                </a:solidFill>
              </a:rPr>
              <a:t>hará</a:t>
            </a:r>
            <a:r>
              <a:rPr lang="en-US" sz="2200" dirty="0">
                <a:solidFill>
                  <a:srgbClr val="000099"/>
                </a:solidFill>
              </a:rPr>
              <a:t> </a:t>
            </a:r>
            <a:r>
              <a:rPr lang="en-US" sz="2200" dirty="0" err="1">
                <a:solidFill>
                  <a:srgbClr val="000099"/>
                </a:solidFill>
              </a:rPr>
              <a:t>qué</a:t>
            </a:r>
            <a:r>
              <a:rPr lang="en-US" sz="2200" dirty="0">
                <a:solidFill>
                  <a:srgbClr val="000099"/>
                </a:solidFill>
              </a:rPr>
              <a:t> (Plan de </a:t>
            </a:r>
            <a:r>
              <a:rPr lang="en-US" sz="2200" dirty="0" err="1">
                <a:solidFill>
                  <a:srgbClr val="000099"/>
                </a:solidFill>
              </a:rPr>
              <a:t>Conservación</a:t>
            </a:r>
            <a:r>
              <a:rPr lang="en-US" sz="2200" dirty="0">
                <a:solidFill>
                  <a:srgbClr val="000099"/>
                </a:solidFill>
              </a:rPr>
              <a:t> de </a:t>
            </a:r>
            <a:r>
              <a:rPr lang="en-US" sz="2200" dirty="0" err="1">
                <a:solidFill>
                  <a:srgbClr val="000099"/>
                </a:solidFill>
              </a:rPr>
              <a:t>Chimphancé</a:t>
            </a:r>
            <a:r>
              <a:rPr lang="en-US" sz="2200" dirty="0">
                <a:solidFill>
                  <a:srgbClr val="000099"/>
                </a:solidFill>
              </a:rPr>
              <a:t> en Tanzania)</a:t>
            </a:r>
          </a:p>
          <a:p>
            <a:pPr lvl="1" eaLnBrk="1" hangingPunct="1">
              <a:lnSpc>
                <a:spcPct val="90000"/>
              </a:lnSpc>
              <a:defRPr/>
            </a:pPr>
            <a:endParaRPr lang="en-US" sz="1600" dirty="0" smtClean="0">
              <a:solidFill>
                <a:srgbClr val="008000"/>
              </a:solidFill>
            </a:endParaRPr>
          </a:p>
          <a:p>
            <a:pPr lvl="1" eaLnBrk="1" hangingPunct="1">
              <a:lnSpc>
                <a:spcPct val="90000"/>
              </a:lnSpc>
              <a:defRPr/>
            </a:pPr>
            <a:r>
              <a:rPr lang="en-US" sz="2200" dirty="0" err="1" smtClean="0">
                <a:solidFill>
                  <a:srgbClr val="008000"/>
                </a:solidFill>
              </a:rPr>
              <a:t>Agencia</a:t>
            </a:r>
            <a:r>
              <a:rPr lang="en-US" sz="2200" dirty="0" smtClean="0">
                <a:solidFill>
                  <a:srgbClr val="008000"/>
                </a:solidFill>
              </a:rPr>
              <a:t> </a:t>
            </a:r>
            <a:r>
              <a:rPr lang="en-US" sz="2200" dirty="0" err="1" smtClean="0">
                <a:solidFill>
                  <a:srgbClr val="008000"/>
                </a:solidFill>
              </a:rPr>
              <a:t>pública</a:t>
            </a:r>
            <a:r>
              <a:rPr lang="en-US" sz="2200" dirty="0" smtClean="0">
                <a:solidFill>
                  <a:srgbClr val="008000"/>
                </a:solidFill>
              </a:rPr>
              <a:t> </a:t>
            </a:r>
            <a:r>
              <a:rPr lang="en-US" sz="2200" dirty="0" err="1" smtClean="0">
                <a:solidFill>
                  <a:srgbClr val="008000"/>
                </a:solidFill>
              </a:rPr>
              <a:t>quiere</a:t>
            </a:r>
            <a:r>
              <a:rPr lang="en-US" sz="2200" dirty="0" smtClean="0">
                <a:solidFill>
                  <a:srgbClr val="008000"/>
                </a:solidFill>
              </a:rPr>
              <a:t> </a:t>
            </a:r>
            <a:r>
              <a:rPr lang="en-US" sz="2200" dirty="0" err="1" smtClean="0">
                <a:solidFill>
                  <a:srgbClr val="008000"/>
                </a:solidFill>
              </a:rPr>
              <a:t>desarrollar</a:t>
            </a:r>
            <a:r>
              <a:rPr lang="en-US" sz="2200" dirty="0" smtClean="0">
                <a:solidFill>
                  <a:srgbClr val="008000"/>
                </a:solidFill>
              </a:rPr>
              <a:t> un Plan de </a:t>
            </a:r>
            <a:r>
              <a:rPr lang="en-US" sz="2200" dirty="0" err="1">
                <a:solidFill>
                  <a:srgbClr val="008000"/>
                </a:solidFill>
              </a:rPr>
              <a:t>Manejo</a:t>
            </a:r>
            <a:r>
              <a:rPr lang="en-US" sz="2200" dirty="0">
                <a:solidFill>
                  <a:srgbClr val="008000"/>
                </a:solidFill>
              </a:rPr>
              <a:t> de un </a:t>
            </a:r>
            <a:r>
              <a:rPr lang="en-US" sz="2200" dirty="0" err="1">
                <a:solidFill>
                  <a:srgbClr val="008000"/>
                </a:solidFill>
              </a:rPr>
              <a:t>área</a:t>
            </a:r>
            <a:r>
              <a:rPr lang="en-US" sz="2200" dirty="0">
                <a:solidFill>
                  <a:srgbClr val="008000"/>
                </a:solidFill>
              </a:rPr>
              <a:t> </a:t>
            </a:r>
            <a:r>
              <a:rPr lang="en-US" sz="2200" dirty="0" err="1">
                <a:solidFill>
                  <a:srgbClr val="008000"/>
                </a:solidFill>
              </a:rPr>
              <a:t>protegida</a:t>
            </a:r>
            <a:r>
              <a:rPr lang="en-US" sz="2200" dirty="0">
                <a:solidFill>
                  <a:srgbClr val="008000"/>
                </a:solidFill>
              </a:rPr>
              <a:t> (</a:t>
            </a:r>
            <a:r>
              <a:rPr lang="en-US" sz="2200" dirty="0" err="1">
                <a:solidFill>
                  <a:srgbClr val="008000"/>
                </a:solidFill>
              </a:rPr>
              <a:t>Parque</a:t>
            </a:r>
            <a:r>
              <a:rPr lang="en-US" sz="2200" dirty="0">
                <a:solidFill>
                  <a:srgbClr val="008000"/>
                </a:solidFill>
              </a:rPr>
              <a:t> </a:t>
            </a:r>
            <a:r>
              <a:rPr lang="en-US" sz="2200" dirty="0" err="1">
                <a:solidFill>
                  <a:srgbClr val="008000"/>
                </a:solidFill>
              </a:rPr>
              <a:t>Nacional</a:t>
            </a:r>
            <a:r>
              <a:rPr lang="en-US" sz="2200" dirty="0">
                <a:solidFill>
                  <a:srgbClr val="008000"/>
                </a:solidFill>
              </a:rPr>
              <a:t> Tikal)</a:t>
            </a:r>
          </a:p>
          <a:p>
            <a:pPr lvl="1" eaLnBrk="1" hangingPunct="1">
              <a:lnSpc>
                <a:spcPct val="90000"/>
              </a:lnSpc>
              <a:defRPr/>
            </a:pPr>
            <a:endParaRPr lang="en-US" sz="1600" dirty="0" smtClean="0">
              <a:solidFill>
                <a:srgbClr val="000099"/>
              </a:solidFill>
            </a:endParaRPr>
          </a:p>
          <a:p>
            <a:pPr lvl="1" eaLnBrk="1" hangingPunct="1">
              <a:lnSpc>
                <a:spcPct val="90000"/>
              </a:lnSpc>
              <a:defRPr/>
            </a:pPr>
            <a:r>
              <a:rPr lang="en-US" sz="2200" dirty="0" smtClean="0">
                <a:solidFill>
                  <a:srgbClr val="000099"/>
                </a:solidFill>
              </a:rPr>
              <a:t>La </a:t>
            </a:r>
            <a:r>
              <a:rPr lang="en-US" sz="2200" dirty="0" err="1" smtClean="0">
                <a:solidFill>
                  <a:srgbClr val="000099"/>
                </a:solidFill>
              </a:rPr>
              <a:t>comunidad</a:t>
            </a:r>
            <a:r>
              <a:rPr lang="en-US" sz="2200" dirty="0" smtClean="0">
                <a:solidFill>
                  <a:srgbClr val="000099"/>
                </a:solidFill>
              </a:rPr>
              <a:t> </a:t>
            </a:r>
            <a:r>
              <a:rPr lang="en-US" sz="2200" dirty="0" err="1" smtClean="0">
                <a:solidFill>
                  <a:srgbClr val="000099"/>
                </a:solidFill>
              </a:rPr>
              <a:t>quiere</a:t>
            </a:r>
            <a:r>
              <a:rPr lang="en-US" sz="2200" dirty="0" smtClean="0">
                <a:solidFill>
                  <a:srgbClr val="000099"/>
                </a:solidFill>
              </a:rPr>
              <a:t> </a:t>
            </a:r>
            <a:r>
              <a:rPr lang="en-US" sz="2200" dirty="0" err="1" smtClean="0">
                <a:solidFill>
                  <a:srgbClr val="000099"/>
                </a:solidFill>
              </a:rPr>
              <a:t>desarrollar</a:t>
            </a:r>
            <a:r>
              <a:rPr lang="en-US" sz="2200" dirty="0" smtClean="0">
                <a:solidFill>
                  <a:srgbClr val="000099"/>
                </a:solidFill>
              </a:rPr>
              <a:t> </a:t>
            </a:r>
            <a:r>
              <a:rPr lang="en-US" sz="2200" dirty="0">
                <a:solidFill>
                  <a:srgbClr val="000099"/>
                </a:solidFill>
              </a:rPr>
              <a:t>un plan de </a:t>
            </a:r>
            <a:r>
              <a:rPr lang="en-US" sz="2200" dirty="0" err="1">
                <a:solidFill>
                  <a:srgbClr val="000099"/>
                </a:solidFill>
              </a:rPr>
              <a:t>desarrollo</a:t>
            </a:r>
            <a:r>
              <a:rPr lang="en-US" sz="2200" dirty="0">
                <a:solidFill>
                  <a:srgbClr val="000099"/>
                </a:solidFill>
              </a:rPr>
              <a:t> y </a:t>
            </a:r>
            <a:r>
              <a:rPr lang="en-US" sz="2200" dirty="0" err="1">
                <a:solidFill>
                  <a:srgbClr val="000099"/>
                </a:solidFill>
              </a:rPr>
              <a:t>uso</a:t>
            </a:r>
            <a:r>
              <a:rPr lang="en-US" sz="2200" dirty="0">
                <a:solidFill>
                  <a:srgbClr val="000099"/>
                </a:solidFill>
              </a:rPr>
              <a:t> </a:t>
            </a:r>
            <a:r>
              <a:rPr lang="en-US" sz="2200" dirty="0" err="1">
                <a:solidFill>
                  <a:srgbClr val="000099"/>
                </a:solidFill>
              </a:rPr>
              <a:t>sostenible</a:t>
            </a:r>
            <a:r>
              <a:rPr lang="en-US" sz="2200" dirty="0">
                <a:solidFill>
                  <a:srgbClr val="000099"/>
                </a:solidFill>
              </a:rPr>
              <a:t> de </a:t>
            </a:r>
            <a:r>
              <a:rPr lang="en-US" sz="2200" dirty="0" err="1">
                <a:solidFill>
                  <a:srgbClr val="000099"/>
                </a:solidFill>
              </a:rPr>
              <a:t>recursos</a:t>
            </a:r>
            <a:r>
              <a:rPr lang="en-US" sz="2200" dirty="0">
                <a:solidFill>
                  <a:srgbClr val="000099"/>
                </a:solidFill>
              </a:rPr>
              <a:t> (</a:t>
            </a:r>
            <a:r>
              <a:rPr lang="en-US" sz="2200" dirty="0" err="1">
                <a:solidFill>
                  <a:srgbClr val="000099"/>
                </a:solidFill>
              </a:rPr>
              <a:t>Condado</a:t>
            </a:r>
            <a:r>
              <a:rPr lang="en-US" sz="2200" dirty="0">
                <a:solidFill>
                  <a:srgbClr val="000099"/>
                </a:solidFill>
              </a:rPr>
              <a:t> de Sullivan, New York)</a:t>
            </a:r>
          </a:p>
        </p:txBody>
      </p:sp>
      <p:sp>
        <p:nvSpPr>
          <p:cNvPr id="10243" name="Rectangle 3"/>
          <p:cNvSpPr>
            <a:spLocks noGrp="1" noChangeArrowheads="1"/>
          </p:cNvSpPr>
          <p:nvPr>
            <p:ph type="title"/>
          </p:nvPr>
        </p:nvSpPr>
        <p:spPr>
          <a:xfrm>
            <a:off x="1371600" y="0"/>
            <a:ext cx="7772400" cy="1143000"/>
          </a:xfrm>
          <a:noFill/>
        </p:spPr>
        <p:txBody>
          <a:bodyPr/>
          <a:lstStyle/>
          <a:p>
            <a:pPr algn="r" eaLnBrk="1" hangingPunct="1"/>
            <a:r>
              <a:rPr lang="en-US" sz="4400" dirty="0" err="1" smtClean="0">
                <a:solidFill>
                  <a:schemeClr val="bg1"/>
                </a:solidFill>
                <a:latin typeface="Calibri" pitchFamily="34" charset="0"/>
                <a:ea typeface="Calibri" pitchFamily="34" charset="0"/>
                <a:cs typeface="Calibri" pitchFamily="34" charset="0"/>
              </a:rPr>
              <a:t>Propósito</a:t>
            </a:r>
            <a:r>
              <a:rPr lang="en-US" sz="4400" dirty="0" smtClean="0">
                <a:solidFill>
                  <a:schemeClr val="bg1"/>
                </a:solidFill>
                <a:latin typeface="Calibri" pitchFamily="34" charset="0"/>
                <a:ea typeface="Calibri" pitchFamily="34" charset="0"/>
                <a:cs typeface="Calibri" pitchFamily="34" charset="0"/>
              </a:rPr>
              <a:t> </a:t>
            </a:r>
            <a:r>
              <a:rPr lang="en-US" sz="4400" dirty="0" err="1" smtClean="0">
                <a:solidFill>
                  <a:schemeClr val="bg1"/>
                </a:solidFill>
                <a:latin typeface="Calibri" pitchFamily="34" charset="0"/>
                <a:ea typeface="Calibri" pitchFamily="34" charset="0"/>
                <a:cs typeface="Calibri" pitchFamily="34" charset="0"/>
              </a:rPr>
              <a:t>claro</a:t>
            </a:r>
            <a:endParaRPr lang="en-US" sz="4400" dirty="0" smtClean="0">
              <a:solidFill>
                <a:schemeClr val="bg1"/>
              </a:solidFill>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447800" y="304800"/>
            <a:ext cx="7620000" cy="838200"/>
          </a:xfrm>
        </p:spPr>
        <p:txBody>
          <a:bodyPr/>
          <a:lstStyle/>
          <a:p>
            <a:pPr algn="r" eaLnBrk="1" hangingPunct="1"/>
            <a:r>
              <a:rPr lang="es-CL" sz="4400" dirty="0" smtClean="0">
                <a:solidFill>
                  <a:schemeClr val="bg1"/>
                </a:solidFill>
                <a:latin typeface="Calibri" pitchFamily="34" charset="0"/>
                <a:ea typeface="Calibri" pitchFamily="34" charset="0"/>
                <a:cs typeface="Calibri" pitchFamily="34" charset="0"/>
              </a:rPr>
              <a:t>Apoyo gerencial (patrocinador)</a:t>
            </a:r>
            <a:endParaRPr lang="es-CL" sz="3600" dirty="0" smtClean="0">
              <a:solidFill>
                <a:schemeClr val="bg1"/>
              </a:solidFill>
              <a:latin typeface="Calibri" pitchFamily="34" charset="0"/>
              <a:ea typeface="Calibri" pitchFamily="34" charset="0"/>
              <a:cs typeface="Calibri" pitchFamily="34" charset="0"/>
            </a:endParaRPr>
          </a:p>
        </p:txBody>
      </p:sp>
      <p:sp>
        <p:nvSpPr>
          <p:cNvPr id="11267" name="Rectangle 3"/>
          <p:cNvSpPr>
            <a:spLocks noGrp="1" noChangeArrowheads="1"/>
          </p:cNvSpPr>
          <p:nvPr>
            <p:ph type="body" sz="half" idx="1"/>
          </p:nvPr>
        </p:nvSpPr>
        <p:spPr>
          <a:xfrm>
            <a:off x="1066800" y="1524000"/>
            <a:ext cx="8001000" cy="5410200"/>
          </a:xfrm>
        </p:spPr>
        <p:txBody>
          <a:bodyPr/>
          <a:lstStyle/>
          <a:p>
            <a:pPr eaLnBrk="1" hangingPunct="1">
              <a:buFont typeface="Wingdings" pitchFamily="2" charset="2"/>
              <a:buChar char="ü"/>
            </a:pPr>
            <a:r>
              <a:rPr lang="es-ES" sz="2100" dirty="0" smtClean="0">
                <a:solidFill>
                  <a:srgbClr val="006600"/>
                </a:solidFill>
              </a:rPr>
              <a:t>Determina/acuerda el propósito general y </a:t>
            </a:r>
            <a:r>
              <a:rPr lang="es-ES" sz="2100" dirty="0">
                <a:solidFill>
                  <a:srgbClr val="006600"/>
                </a:solidFill>
              </a:rPr>
              <a:t>objetivos </a:t>
            </a:r>
            <a:r>
              <a:rPr lang="es-ES" sz="2100" dirty="0" smtClean="0">
                <a:solidFill>
                  <a:srgbClr val="006600"/>
                </a:solidFill>
              </a:rPr>
              <a:t>específicos</a:t>
            </a:r>
          </a:p>
          <a:p>
            <a:pPr eaLnBrk="1" hangingPunct="1">
              <a:buFont typeface="Wingdings" pitchFamily="2" charset="2"/>
              <a:buChar char="ü"/>
            </a:pPr>
            <a:endParaRPr lang="es-ES" sz="600" dirty="0" smtClean="0">
              <a:solidFill>
                <a:srgbClr val="006600"/>
              </a:solidFill>
            </a:endParaRPr>
          </a:p>
          <a:p>
            <a:pPr eaLnBrk="1" hangingPunct="1">
              <a:buFont typeface="Wingdings" pitchFamily="2" charset="2"/>
              <a:buChar char="ü"/>
            </a:pPr>
            <a:r>
              <a:rPr lang="en-US" sz="2100" dirty="0" err="1" smtClean="0">
                <a:solidFill>
                  <a:srgbClr val="000099"/>
                </a:solidFill>
              </a:rPr>
              <a:t>Asegura</a:t>
            </a:r>
            <a:r>
              <a:rPr lang="en-US" sz="2100" dirty="0" smtClean="0">
                <a:solidFill>
                  <a:srgbClr val="000099"/>
                </a:solidFill>
              </a:rPr>
              <a:t> </a:t>
            </a:r>
            <a:r>
              <a:rPr lang="en-US" sz="2100" dirty="0">
                <a:solidFill>
                  <a:srgbClr val="000099"/>
                </a:solidFill>
              </a:rPr>
              <a:t>el </a:t>
            </a:r>
            <a:r>
              <a:rPr lang="en-US" sz="2100" dirty="0" err="1">
                <a:solidFill>
                  <a:srgbClr val="000099"/>
                </a:solidFill>
              </a:rPr>
              <a:t>compromiso</a:t>
            </a:r>
            <a:r>
              <a:rPr lang="en-US" sz="2100" dirty="0">
                <a:solidFill>
                  <a:srgbClr val="000099"/>
                </a:solidFill>
              </a:rPr>
              <a:t> </a:t>
            </a:r>
            <a:r>
              <a:rPr lang="en-US" sz="2100" dirty="0" smtClean="0">
                <a:solidFill>
                  <a:srgbClr val="000099"/>
                </a:solidFill>
              </a:rPr>
              <a:t>del </a:t>
            </a:r>
            <a:r>
              <a:rPr lang="en-US" sz="2100" dirty="0" err="1" smtClean="0">
                <a:solidFill>
                  <a:srgbClr val="000099"/>
                </a:solidFill>
              </a:rPr>
              <a:t>equipo</a:t>
            </a:r>
            <a:r>
              <a:rPr lang="en-US" sz="2100" dirty="0" smtClean="0">
                <a:solidFill>
                  <a:srgbClr val="000099"/>
                </a:solidFill>
              </a:rPr>
              <a:t> del </a:t>
            </a:r>
            <a:r>
              <a:rPr lang="en-US" sz="2100" dirty="0" err="1" smtClean="0">
                <a:solidFill>
                  <a:srgbClr val="000099"/>
                </a:solidFill>
              </a:rPr>
              <a:t>proyecto</a:t>
            </a:r>
            <a:endParaRPr lang="en-US" sz="2100" dirty="0" smtClean="0">
              <a:solidFill>
                <a:srgbClr val="000099"/>
              </a:solidFill>
            </a:endParaRPr>
          </a:p>
          <a:p>
            <a:pPr eaLnBrk="1" hangingPunct="1">
              <a:buFont typeface="Wingdings" pitchFamily="2" charset="2"/>
              <a:buChar char="ü"/>
            </a:pPr>
            <a:endParaRPr lang="en-US" sz="600" dirty="0">
              <a:solidFill>
                <a:srgbClr val="006600"/>
              </a:solidFill>
            </a:endParaRPr>
          </a:p>
          <a:p>
            <a:pPr eaLnBrk="1" hangingPunct="1">
              <a:buFont typeface="Wingdings" pitchFamily="2" charset="2"/>
              <a:buChar char="ü"/>
            </a:pPr>
            <a:r>
              <a:rPr lang="en-US" sz="2100" noProof="1" smtClean="0">
                <a:solidFill>
                  <a:srgbClr val="006600"/>
                </a:solidFill>
              </a:rPr>
              <a:t>Asegura </a:t>
            </a:r>
            <a:r>
              <a:rPr lang="en-US" sz="2100" noProof="1">
                <a:solidFill>
                  <a:srgbClr val="006600"/>
                </a:solidFill>
              </a:rPr>
              <a:t>que </a:t>
            </a:r>
            <a:r>
              <a:rPr lang="en-US" sz="2100" noProof="1" smtClean="0">
                <a:solidFill>
                  <a:srgbClr val="006600"/>
                </a:solidFill>
              </a:rPr>
              <a:t>se incluyan personas </a:t>
            </a:r>
            <a:r>
              <a:rPr lang="en-US" sz="2100" noProof="1" smtClean="0">
                <a:solidFill>
                  <a:srgbClr val="006600"/>
                </a:solidFill>
              </a:rPr>
              <a:t>críticas para la implementación del </a:t>
            </a:r>
            <a:r>
              <a:rPr lang="en-US" sz="2100" noProof="1" smtClean="0">
                <a:solidFill>
                  <a:srgbClr val="006600"/>
                </a:solidFill>
              </a:rPr>
              <a:t>proyecto</a:t>
            </a:r>
          </a:p>
          <a:p>
            <a:pPr eaLnBrk="1" hangingPunct="1">
              <a:buFont typeface="Wingdings" pitchFamily="2" charset="2"/>
              <a:buChar char="ü"/>
            </a:pPr>
            <a:endParaRPr lang="en-US" sz="600" noProof="1" smtClean="0">
              <a:solidFill>
                <a:srgbClr val="006600"/>
              </a:solidFill>
            </a:endParaRPr>
          </a:p>
          <a:p>
            <a:pPr eaLnBrk="1" hangingPunct="1">
              <a:buFont typeface="Wingdings" pitchFamily="2" charset="2"/>
              <a:buChar char="ü"/>
            </a:pPr>
            <a:r>
              <a:rPr lang="en-US" sz="2100" dirty="0" err="1" smtClean="0">
                <a:solidFill>
                  <a:srgbClr val="000099"/>
                </a:solidFill>
              </a:rPr>
              <a:t>Acuerda</a:t>
            </a:r>
            <a:r>
              <a:rPr lang="en-US" sz="2100" dirty="0" smtClean="0">
                <a:solidFill>
                  <a:srgbClr val="000099"/>
                </a:solidFill>
              </a:rPr>
              <a:t> </a:t>
            </a:r>
            <a:r>
              <a:rPr lang="en-US" sz="2100" dirty="0" err="1" smtClean="0">
                <a:solidFill>
                  <a:srgbClr val="000099"/>
                </a:solidFill>
              </a:rPr>
              <a:t>procesos</a:t>
            </a:r>
            <a:r>
              <a:rPr lang="en-US" sz="2100" dirty="0" smtClean="0">
                <a:solidFill>
                  <a:srgbClr val="000099"/>
                </a:solidFill>
              </a:rPr>
              <a:t> </a:t>
            </a:r>
            <a:r>
              <a:rPr lang="en-US" sz="2100" dirty="0" err="1" smtClean="0">
                <a:solidFill>
                  <a:srgbClr val="000099"/>
                </a:solidFill>
              </a:rPr>
              <a:t>básicos</a:t>
            </a:r>
            <a:r>
              <a:rPr lang="en-US" sz="2100" dirty="0" smtClean="0">
                <a:solidFill>
                  <a:srgbClr val="000099"/>
                </a:solidFill>
              </a:rPr>
              <a:t> (</a:t>
            </a:r>
            <a:r>
              <a:rPr lang="en-US" sz="2100" dirty="0" err="1" smtClean="0">
                <a:solidFill>
                  <a:srgbClr val="000099"/>
                </a:solidFill>
              </a:rPr>
              <a:t>tiempo</a:t>
            </a:r>
            <a:r>
              <a:rPr lang="en-US" sz="2100" dirty="0" smtClean="0">
                <a:solidFill>
                  <a:srgbClr val="000099"/>
                </a:solidFill>
              </a:rPr>
              <a:t>, </a:t>
            </a:r>
            <a:r>
              <a:rPr lang="en-US" sz="2100" dirty="0" err="1" smtClean="0">
                <a:solidFill>
                  <a:srgbClr val="000099"/>
                </a:solidFill>
              </a:rPr>
              <a:t>número</a:t>
            </a:r>
            <a:r>
              <a:rPr lang="en-US" sz="2100" dirty="0" smtClean="0">
                <a:solidFill>
                  <a:srgbClr val="000099"/>
                </a:solidFill>
              </a:rPr>
              <a:t> de </a:t>
            </a:r>
            <a:r>
              <a:rPr lang="en-US" sz="2100" dirty="0" err="1" smtClean="0">
                <a:solidFill>
                  <a:srgbClr val="000099"/>
                </a:solidFill>
              </a:rPr>
              <a:t>talleres</a:t>
            </a:r>
            <a:r>
              <a:rPr lang="en-US" sz="2100" dirty="0" smtClean="0">
                <a:solidFill>
                  <a:srgbClr val="000099"/>
                </a:solidFill>
              </a:rPr>
              <a:t>, </a:t>
            </a:r>
            <a:r>
              <a:rPr lang="en-US" sz="2100" dirty="0" err="1" smtClean="0">
                <a:solidFill>
                  <a:srgbClr val="000099"/>
                </a:solidFill>
              </a:rPr>
              <a:t>horario</a:t>
            </a:r>
            <a:r>
              <a:rPr lang="en-US" sz="2100" dirty="0" smtClean="0">
                <a:solidFill>
                  <a:srgbClr val="000099"/>
                </a:solidFill>
              </a:rPr>
              <a:t>, </a:t>
            </a:r>
            <a:r>
              <a:rPr lang="en-US" sz="2100" dirty="0" err="1" smtClean="0">
                <a:solidFill>
                  <a:srgbClr val="000099"/>
                </a:solidFill>
              </a:rPr>
              <a:t>viajes</a:t>
            </a:r>
            <a:r>
              <a:rPr lang="en-US" sz="2100" dirty="0" smtClean="0">
                <a:solidFill>
                  <a:srgbClr val="000099"/>
                </a:solidFill>
              </a:rPr>
              <a:t>, etc.) </a:t>
            </a:r>
            <a:endParaRPr lang="en-US" sz="2100" dirty="0" smtClean="0">
              <a:solidFill>
                <a:srgbClr val="000099"/>
              </a:solidFill>
            </a:endParaRPr>
          </a:p>
          <a:p>
            <a:pPr eaLnBrk="1" hangingPunct="1">
              <a:buFont typeface="Wingdings" pitchFamily="2" charset="2"/>
              <a:buChar char="ü"/>
            </a:pPr>
            <a:endParaRPr lang="en-US" sz="600" dirty="0" smtClean="0">
              <a:solidFill>
                <a:srgbClr val="000099"/>
              </a:solidFill>
            </a:endParaRPr>
          </a:p>
          <a:p>
            <a:pPr eaLnBrk="1" hangingPunct="1">
              <a:buFont typeface="Wingdings" pitchFamily="2" charset="2"/>
              <a:buChar char="ü"/>
            </a:pPr>
            <a:r>
              <a:rPr lang="en-US" sz="2100" noProof="1" smtClean="0">
                <a:solidFill>
                  <a:srgbClr val="006600"/>
                </a:solidFill>
              </a:rPr>
              <a:t>Acuerda el presupuesto </a:t>
            </a:r>
            <a:r>
              <a:rPr lang="en-US" sz="2100" noProof="1">
                <a:solidFill>
                  <a:srgbClr val="006600"/>
                </a:solidFill>
              </a:rPr>
              <a:t>y financiamiento para el proceso </a:t>
            </a:r>
            <a:r>
              <a:rPr lang="en-US" sz="2100" noProof="1" smtClean="0">
                <a:solidFill>
                  <a:srgbClr val="006600"/>
                </a:solidFill>
              </a:rPr>
              <a:t>de </a:t>
            </a:r>
            <a:r>
              <a:rPr lang="en-US" sz="2100" noProof="1" smtClean="0">
                <a:solidFill>
                  <a:srgbClr val="006600"/>
                </a:solidFill>
              </a:rPr>
              <a:t>planeación</a:t>
            </a:r>
          </a:p>
          <a:p>
            <a:pPr eaLnBrk="1" hangingPunct="1">
              <a:buFont typeface="Wingdings" pitchFamily="2" charset="2"/>
              <a:buChar char="ü"/>
            </a:pPr>
            <a:endParaRPr lang="en-US" sz="600" noProof="1" smtClean="0">
              <a:solidFill>
                <a:srgbClr val="006600"/>
              </a:solidFill>
            </a:endParaRPr>
          </a:p>
          <a:p>
            <a:pPr eaLnBrk="1" hangingPunct="1">
              <a:buFont typeface="Wingdings" pitchFamily="2" charset="2"/>
              <a:buChar char="ü"/>
            </a:pPr>
            <a:r>
              <a:rPr lang="en-US" sz="2100" noProof="1" smtClean="0">
                <a:solidFill>
                  <a:srgbClr val="000099"/>
                </a:solidFill>
              </a:rPr>
              <a:t>Provee </a:t>
            </a:r>
            <a:r>
              <a:rPr lang="en-US" sz="2100" noProof="1">
                <a:solidFill>
                  <a:srgbClr val="000099"/>
                </a:solidFill>
              </a:rPr>
              <a:t>personal </a:t>
            </a:r>
            <a:r>
              <a:rPr lang="en-US" sz="2100" noProof="1" smtClean="0">
                <a:solidFill>
                  <a:srgbClr val="000099"/>
                </a:solidFill>
              </a:rPr>
              <a:t>de apoyo (</a:t>
            </a:r>
            <a:r>
              <a:rPr lang="en-US" sz="2100" noProof="1" smtClean="0">
                <a:solidFill>
                  <a:srgbClr val="000099"/>
                </a:solidFill>
              </a:rPr>
              <a:t>ej. </a:t>
            </a:r>
            <a:r>
              <a:rPr lang="en-US" sz="2100" noProof="1" smtClean="0">
                <a:solidFill>
                  <a:srgbClr val="000099"/>
                </a:solidFill>
              </a:rPr>
              <a:t>Coordinador del Taller</a:t>
            </a:r>
            <a:r>
              <a:rPr lang="en-US" sz="2100" i="1" noProof="1" smtClean="0">
                <a:solidFill>
                  <a:srgbClr val="000099"/>
                </a:solidFill>
              </a:rPr>
              <a:t>) </a:t>
            </a:r>
            <a:r>
              <a:rPr lang="en-US" sz="2100" noProof="1" smtClean="0">
                <a:solidFill>
                  <a:srgbClr val="000099"/>
                </a:solidFill>
              </a:rPr>
              <a:t>para facilitar la administración y </a:t>
            </a:r>
            <a:r>
              <a:rPr lang="en-US" sz="2100" noProof="1" smtClean="0">
                <a:solidFill>
                  <a:srgbClr val="000099"/>
                </a:solidFill>
              </a:rPr>
              <a:t>logística</a:t>
            </a:r>
          </a:p>
          <a:p>
            <a:pPr eaLnBrk="1" hangingPunct="1">
              <a:buFont typeface="Wingdings" pitchFamily="2" charset="2"/>
              <a:buChar char="ü"/>
            </a:pPr>
            <a:endParaRPr lang="en-US" sz="600" noProof="1" smtClean="0">
              <a:solidFill>
                <a:srgbClr val="000099"/>
              </a:solidFill>
            </a:endParaRPr>
          </a:p>
          <a:p>
            <a:pPr eaLnBrk="1" hangingPunct="1">
              <a:buFont typeface="Wingdings" pitchFamily="2" charset="2"/>
              <a:buChar char="ü"/>
            </a:pPr>
            <a:r>
              <a:rPr lang="en-US" sz="2100" noProof="1" smtClean="0">
                <a:solidFill>
                  <a:srgbClr val="006600"/>
                </a:solidFill>
              </a:rPr>
              <a:t>VALIDA el proceso </a:t>
            </a:r>
            <a:r>
              <a:rPr lang="en-US" sz="2100" noProof="1">
                <a:solidFill>
                  <a:srgbClr val="006600"/>
                </a:solidFill>
              </a:rPr>
              <a:t>completo y el compromiso de los equipos del proyecto</a:t>
            </a:r>
          </a:p>
        </p:txBody>
      </p:sp>
      <p:pic>
        <p:nvPicPr>
          <p:cNvPr id="11268" name="Picture 7" descr="C:\Documents and Settings\JYoung\Local Settings\Temporary Internet Files\Content.IE5\C3MEQK5U\MC900288998[1].wmf"/>
          <p:cNvPicPr>
            <a:picLocks noChangeAspect="1" noChangeArrowheads="1"/>
          </p:cNvPicPr>
          <p:nvPr/>
        </p:nvPicPr>
        <p:blipFill>
          <a:blip r:embed="rId3"/>
          <a:srcRect/>
          <a:stretch>
            <a:fillRect/>
          </a:stretch>
        </p:blipFill>
        <p:spPr bwMode="auto">
          <a:xfrm>
            <a:off x="76200" y="2438400"/>
            <a:ext cx="990600" cy="30257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body" sz="half" idx="1"/>
          </p:nvPr>
        </p:nvSpPr>
        <p:spPr>
          <a:xfrm>
            <a:off x="0" y="1295400"/>
            <a:ext cx="8991600" cy="5105400"/>
          </a:xfrm>
        </p:spPr>
        <p:txBody>
          <a:bodyPr/>
          <a:lstStyle/>
          <a:p>
            <a:pPr marL="112713" indent="-55563" eaLnBrk="1" hangingPunct="1">
              <a:buFontTx/>
              <a:buNone/>
              <a:defRPr/>
            </a:pPr>
            <a:r>
              <a:rPr lang="en-US" sz="2800" b="1" dirty="0" err="1" smtClean="0"/>
              <a:t>Recomendación</a:t>
            </a:r>
            <a:r>
              <a:rPr lang="en-US" sz="2800" b="1" dirty="0" smtClean="0"/>
              <a:t> de </a:t>
            </a:r>
            <a:r>
              <a:rPr lang="en-US" sz="2800" b="1" dirty="0" smtClean="0"/>
              <a:t>Co-</a:t>
            </a:r>
            <a:r>
              <a:rPr lang="en-US" sz="2800" b="1" dirty="0" err="1" smtClean="0"/>
              <a:t>entrenador</a:t>
            </a:r>
            <a:r>
              <a:rPr lang="en-US" sz="2800" b="1" dirty="0" smtClean="0"/>
              <a:t> - </a:t>
            </a:r>
            <a:r>
              <a:rPr lang="en-US" sz="2800" b="1" dirty="0" smtClean="0"/>
              <a:t>“</a:t>
            </a:r>
            <a:r>
              <a:rPr lang="en-US" sz="2800" b="1" dirty="0" err="1" smtClean="0"/>
              <a:t>Apoyo</a:t>
            </a:r>
            <a:r>
              <a:rPr lang="en-US" sz="2800" b="1" dirty="0" smtClean="0"/>
              <a:t> entre </a:t>
            </a:r>
            <a:r>
              <a:rPr lang="en-US" sz="2800" b="1" dirty="0" err="1" smtClean="0"/>
              <a:t>colegas</a:t>
            </a:r>
            <a:r>
              <a:rPr lang="en-US" sz="2800" b="1" dirty="0" smtClean="0"/>
              <a:t>”</a:t>
            </a:r>
            <a:endParaRPr lang="en-US" sz="2800" dirty="0" smtClean="0"/>
          </a:p>
          <a:p>
            <a:pPr marL="112713" indent="-55563" eaLnBrk="1" hangingPunct="1">
              <a:buFontTx/>
              <a:buNone/>
              <a:defRPr/>
            </a:pPr>
            <a:endParaRPr lang="en-US" sz="800" i="1" u="sng" dirty="0" smtClean="0"/>
          </a:p>
          <a:p>
            <a:pPr marL="112713" indent="-55563" eaLnBrk="1" hangingPunct="1">
              <a:buFontTx/>
              <a:buNone/>
              <a:defRPr/>
            </a:pPr>
            <a:r>
              <a:rPr lang="en-US" sz="1800" b="1" i="1" u="sng" dirty="0" err="1" smtClean="0">
                <a:solidFill>
                  <a:srgbClr val="000099"/>
                </a:solidFill>
              </a:rPr>
              <a:t>Juntos</a:t>
            </a:r>
            <a:r>
              <a:rPr lang="en-US" sz="1800" b="1" i="1" dirty="0" smtClean="0">
                <a:solidFill>
                  <a:srgbClr val="000099"/>
                </a:solidFill>
              </a:rPr>
              <a:t> </a:t>
            </a:r>
            <a:r>
              <a:rPr lang="en-US" sz="1800" b="1" i="1" dirty="0" err="1" smtClean="0">
                <a:solidFill>
                  <a:srgbClr val="000099"/>
                </a:solidFill>
              </a:rPr>
              <a:t>usualmente</a:t>
            </a:r>
            <a:r>
              <a:rPr lang="en-US" sz="1800" b="1" i="1" dirty="0" smtClean="0">
                <a:solidFill>
                  <a:srgbClr val="000099"/>
                </a:solidFill>
              </a:rPr>
              <a:t> </a:t>
            </a:r>
            <a:r>
              <a:rPr lang="en-US" sz="1800" b="1" i="1" dirty="0" err="1" smtClean="0">
                <a:solidFill>
                  <a:srgbClr val="000099"/>
                </a:solidFill>
              </a:rPr>
              <a:t>tendrán</a:t>
            </a:r>
            <a:r>
              <a:rPr lang="en-US" sz="1800" b="1" i="1" dirty="0" smtClean="0">
                <a:solidFill>
                  <a:srgbClr val="000099"/>
                </a:solidFill>
              </a:rPr>
              <a:t>...</a:t>
            </a:r>
          </a:p>
          <a:p>
            <a:pPr marL="112713" indent="-55563" eaLnBrk="1" hangingPunct="1">
              <a:buFontTx/>
              <a:buNone/>
              <a:defRPr/>
            </a:pPr>
            <a:endParaRPr lang="en-US" sz="1200" b="1" dirty="0" smtClean="0">
              <a:solidFill>
                <a:srgbClr val="000099"/>
              </a:solidFill>
            </a:endParaRPr>
          </a:p>
          <a:p>
            <a:pPr marL="112713" indent="-55563" eaLnBrk="1" hangingPunct="1">
              <a:spcBef>
                <a:spcPts val="600"/>
              </a:spcBef>
              <a:defRPr/>
            </a:pPr>
            <a:r>
              <a:rPr lang="en-US" sz="2000" dirty="0" smtClean="0">
                <a:solidFill>
                  <a:srgbClr val="000099"/>
                </a:solidFill>
              </a:rPr>
              <a:t>  </a:t>
            </a:r>
            <a:r>
              <a:rPr lang="en-US" sz="2000" dirty="0" err="1" smtClean="0">
                <a:solidFill>
                  <a:srgbClr val="006600"/>
                </a:solidFill>
              </a:rPr>
              <a:t>Experiencia</a:t>
            </a:r>
            <a:r>
              <a:rPr lang="en-US" sz="2000" dirty="0" smtClean="0">
                <a:solidFill>
                  <a:srgbClr val="006600"/>
                </a:solidFill>
              </a:rPr>
              <a:t> en </a:t>
            </a:r>
            <a:r>
              <a:rPr lang="en-US" sz="2000" dirty="0">
                <a:solidFill>
                  <a:srgbClr val="006600"/>
                </a:solidFill>
              </a:rPr>
              <a:t>el </a:t>
            </a:r>
            <a:r>
              <a:rPr lang="en-US" sz="2000" dirty="0" err="1">
                <a:solidFill>
                  <a:srgbClr val="006600"/>
                </a:solidFill>
              </a:rPr>
              <a:t>diseño</a:t>
            </a:r>
            <a:r>
              <a:rPr lang="en-US" sz="2000" dirty="0">
                <a:solidFill>
                  <a:srgbClr val="006600"/>
                </a:solidFill>
              </a:rPr>
              <a:t> e </a:t>
            </a:r>
            <a:r>
              <a:rPr lang="en-US" sz="2000" dirty="0" err="1">
                <a:solidFill>
                  <a:srgbClr val="006600"/>
                </a:solidFill>
              </a:rPr>
              <a:t>implementación</a:t>
            </a:r>
            <a:r>
              <a:rPr lang="en-US" sz="2000" dirty="0">
                <a:solidFill>
                  <a:srgbClr val="006600"/>
                </a:solidFill>
              </a:rPr>
              <a:t> </a:t>
            </a:r>
            <a:r>
              <a:rPr lang="en-US" sz="2000" u="sng" dirty="0" smtClean="0">
                <a:solidFill>
                  <a:srgbClr val="006600"/>
                </a:solidFill>
              </a:rPr>
              <a:t>de </a:t>
            </a:r>
            <a:r>
              <a:rPr lang="en-US" sz="2000" u="sng" dirty="0" err="1" smtClean="0">
                <a:solidFill>
                  <a:srgbClr val="006600"/>
                </a:solidFill>
              </a:rPr>
              <a:t>estrategias</a:t>
            </a:r>
            <a:r>
              <a:rPr lang="en-US" sz="2000" u="sng" dirty="0" smtClean="0">
                <a:solidFill>
                  <a:srgbClr val="006600"/>
                </a:solidFill>
              </a:rPr>
              <a:t> de </a:t>
            </a:r>
            <a:r>
              <a:rPr lang="en-US" sz="2000" u="sng" dirty="0" err="1" smtClean="0">
                <a:solidFill>
                  <a:srgbClr val="006600"/>
                </a:solidFill>
              </a:rPr>
              <a:t>conservación</a:t>
            </a:r>
            <a:endParaRPr lang="en-US" sz="2000" u="sng" dirty="0" smtClean="0">
              <a:solidFill>
                <a:srgbClr val="006600"/>
              </a:solidFill>
            </a:endParaRPr>
          </a:p>
          <a:p>
            <a:pPr marL="112713" indent="-55563" eaLnBrk="1" hangingPunct="1">
              <a:spcBef>
                <a:spcPts val="600"/>
              </a:spcBef>
              <a:defRPr/>
            </a:pPr>
            <a:r>
              <a:rPr lang="en-US" sz="2000" dirty="0" smtClean="0">
                <a:solidFill>
                  <a:srgbClr val="000099"/>
                </a:solidFill>
              </a:rPr>
              <a:t>  </a:t>
            </a:r>
            <a:r>
              <a:rPr lang="en-US" sz="2000" dirty="0" err="1" smtClean="0">
                <a:solidFill>
                  <a:srgbClr val="000099"/>
                </a:solidFill>
              </a:rPr>
              <a:t>Conocimiento</a:t>
            </a:r>
            <a:r>
              <a:rPr lang="en-US" sz="2000" dirty="0" smtClean="0">
                <a:solidFill>
                  <a:srgbClr val="000099"/>
                </a:solidFill>
              </a:rPr>
              <a:t> y </a:t>
            </a:r>
            <a:r>
              <a:rPr lang="en-US" sz="2000" dirty="0" err="1" smtClean="0">
                <a:solidFill>
                  <a:srgbClr val="000099"/>
                </a:solidFill>
              </a:rPr>
              <a:t>comprensión</a:t>
            </a:r>
            <a:r>
              <a:rPr lang="en-US" sz="2000" dirty="0" smtClean="0">
                <a:solidFill>
                  <a:srgbClr val="000099"/>
                </a:solidFill>
              </a:rPr>
              <a:t> del </a:t>
            </a:r>
            <a:r>
              <a:rPr lang="en-US" sz="2000" dirty="0" err="1" smtClean="0">
                <a:solidFill>
                  <a:srgbClr val="000099"/>
                </a:solidFill>
              </a:rPr>
              <a:t>marco</a:t>
            </a:r>
            <a:r>
              <a:rPr lang="en-US" sz="2000" dirty="0" smtClean="0">
                <a:solidFill>
                  <a:srgbClr val="000099"/>
                </a:solidFill>
              </a:rPr>
              <a:t> de </a:t>
            </a:r>
            <a:r>
              <a:rPr lang="en-US" sz="2000" dirty="0" err="1" smtClean="0">
                <a:solidFill>
                  <a:srgbClr val="000099"/>
                </a:solidFill>
              </a:rPr>
              <a:t>Estándares</a:t>
            </a:r>
            <a:r>
              <a:rPr lang="en-US" sz="2000" dirty="0" smtClean="0">
                <a:solidFill>
                  <a:srgbClr val="000099"/>
                </a:solidFill>
              </a:rPr>
              <a:t> </a:t>
            </a:r>
            <a:r>
              <a:rPr lang="en-US" sz="2000" dirty="0" err="1" smtClean="0">
                <a:solidFill>
                  <a:srgbClr val="000099"/>
                </a:solidFill>
              </a:rPr>
              <a:t>Abiertos</a:t>
            </a:r>
            <a:endParaRPr lang="en-US" sz="2000" dirty="0" smtClean="0">
              <a:solidFill>
                <a:srgbClr val="000099"/>
              </a:solidFill>
            </a:endParaRPr>
          </a:p>
          <a:p>
            <a:pPr marL="112713" indent="-55563" eaLnBrk="1" hangingPunct="1">
              <a:spcBef>
                <a:spcPts val="600"/>
              </a:spcBef>
              <a:defRPr/>
            </a:pPr>
            <a:r>
              <a:rPr lang="en-US" sz="2000" dirty="0" smtClean="0">
                <a:solidFill>
                  <a:srgbClr val="000099"/>
                </a:solidFill>
              </a:rPr>
              <a:t>  </a:t>
            </a:r>
            <a:r>
              <a:rPr lang="en-US" sz="2000" dirty="0" err="1" smtClean="0">
                <a:solidFill>
                  <a:srgbClr val="006600"/>
                </a:solidFill>
              </a:rPr>
              <a:t>Buen</a:t>
            </a:r>
            <a:r>
              <a:rPr lang="en-US" sz="2000" dirty="0" smtClean="0">
                <a:solidFill>
                  <a:srgbClr val="006600"/>
                </a:solidFill>
              </a:rPr>
              <a:t> </a:t>
            </a:r>
            <a:r>
              <a:rPr lang="en-US" sz="2000" dirty="0" err="1" smtClean="0">
                <a:solidFill>
                  <a:srgbClr val="006600"/>
                </a:solidFill>
              </a:rPr>
              <a:t>pensamiento</a:t>
            </a:r>
            <a:r>
              <a:rPr lang="en-US" sz="2000" dirty="0" smtClean="0">
                <a:solidFill>
                  <a:srgbClr val="006600"/>
                </a:solidFill>
              </a:rPr>
              <a:t> </a:t>
            </a:r>
            <a:r>
              <a:rPr lang="en-US" sz="2000" dirty="0" err="1" smtClean="0">
                <a:solidFill>
                  <a:srgbClr val="006600"/>
                </a:solidFill>
              </a:rPr>
              <a:t>crítico</a:t>
            </a:r>
            <a:r>
              <a:rPr lang="en-US" sz="2000" dirty="0" smtClean="0">
                <a:solidFill>
                  <a:srgbClr val="006600"/>
                </a:solidFill>
              </a:rPr>
              <a:t> y </a:t>
            </a:r>
            <a:r>
              <a:rPr lang="en-US" sz="2000" dirty="0" err="1" smtClean="0">
                <a:solidFill>
                  <a:srgbClr val="006600"/>
                </a:solidFill>
              </a:rPr>
              <a:t>habilidades</a:t>
            </a:r>
            <a:r>
              <a:rPr lang="en-US" sz="2000" dirty="0" smtClean="0">
                <a:solidFill>
                  <a:srgbClr val="006600"/>
                </a:solidFill>
              </a:rPr>
              <a:t> de </a:t>
            </a:r>
            <a:r>
              <a:rPr lang="en-US" sz="2000" dirty="0" err="1" smtClean="0">
                <a:solidFill>
                  <a:srgbClr val="006600"/>
                </a:solidFill>
              </a:rPr>
              <a:t>cuestionamiento</a:t>
            </a:r>
            <a:endParaRPr lang="en-US" sz="2000" dirty="0" smtClean="0">
              <a:solidFill>
                <a:srgbClr val="006600"/>
              </a:solidFill>
            </a:endParaRPr>
          </a:p>
          <a:p>
            <a:pPr marL="112713" indent="-55563" eaLnBrk="1" hangingPunct="1">
              <a:spcBef>
                <a:spcPts val="600"/>
              </a:spcBef>
              <a:defRPr/>
            </a:pPr>
            <a:r>
              <a:rPr lang="en-US" sz="2000" dirty="0" smtClean="0">
                <a:solidFill>
                  <a:srgbClr val="000099"/>
                </a:solidFill>
              </a:rPr>
              <a:t>  </a:t>
            </a:r>
            <a:r>
              <a:rPr lang="en-US" sz="2000" dirty="0" err="1" smtClean="0">
                <a:solidFill>
                  <a:srgbClr val="000099"/>
                </a:solidFill>
              </a:rPr>
              <a:t>Comodidad</a:t>
            </a:r>
            <a:r>
              <a:rPr lang="en-US" sz="2000" dirty="0" smtClean="0">
                <a:solidFill>
                  <a:srgbClr val="000099"/>
                </a:solidFill>
              </a:rPr>
              <a:t> ante la </a:t>
            </a:r>
            <a:r>
              <a:rPr lang="en-US" sz="2000" dirty="0" err="1" smtClean="0">
                <a:solidFill>
                  <a:srgbClr val="000099"/>
                </a:solidFill>
              </a:rPr>
              <a:t>ambigüedad</a:t>
            </a:r>
            <a:endParaRPr lang="en-US" sz="2000" dirty="0" smtClean="0">
              <a:solidFill>
                <a:srgbClr val="000099"/>
              </a:solidFill>
            </a:endParaRPr>
          </a:p>
          <a:p>
            <a:pPr marL="112713" indent="-55563" eaLnBrk="1" hangingPunct="1">
              <a:spcBef>
                <a:spcPts val="600"/>
              </a:spcBef>
              <a:defRPr/>
            </a:pPr>
            <a:r>
              <a:rPr lang="en-US" sz="2000" dirty="0" smtClean="0">
                <a:solidFill>
                  <a:srgbClr val="006600"/>
                </a:solidFill>
              </a:rPr>
              <a:t>  </a:t>
            </a:r>
            <a:r>
              <a:rPr lang="en-US" sz="2000" dirty="0" err="1" smtClean="0">
                <a:solidFill>
                  <a:srgbClr val="006600"/>
                </a:solidFill>
              </a:rPr>
              <a:t>Experiencia</a:t>
            </a:r>
            <a:r>
              <a:rPr lang="en-US" sz="2000" dirty="0" smtClean="0">
                <a:solidFill>
                  <a:srgbClr val="006600"/>
                </a:solidFill>
              </a:rPr>
              <a:t> </a:t>
            </a:r>
            <a:r>
              <a:rPr lang="en-US" sz="2000" dirty="0" smtClean="0">
                <a:solidFill>
                  <a:srgbClr val="006600"/>
                </a:solidFill>
              </a:rPr>
              <a:t>en </a:t>
            </a:r>
            <a:r>
              <a:rPr lang="en-US" sz="2000" dirty="0" err="1" smtClean="0">
                <a:solidFill>
                  <a:srgbClr val="006600"/>
                </a:solidFill>
              </a:rPr>
              <a:t>adaptar</a:t>
            </a:r>
            <a:r>
              <a:rPr lang="en-US" sz="2000" dirty="0" smtClean="0">
                <a:solidFill>
                  <a:srgbClr val="006600"/>
                </a:solidFill>
              </a:rPr>
              <a:t> </a:t>
            </a:r>
            <a:r>
              <a:rPr lang="en-US" sz="2000" dirty="0" smtClean="0">
                <a:solidFill>
                  <a:srgbClr val="006600"/>
                </a:solidFill>
              </a:rPr>
              <a:t>el taller ante la </a:t>
            </a:r>
            <a:r>
              <a:rPr lang="en-US" sz="2000" dirty="0" err="1" smtClean="0">
                <a:solidFill>
                  <a:srgbClr val="006600"/>
                </a:solidFill>
              </a:rPr>
              <a:t>diversidad</a:t>
            </a:r>
            <a:r>
              <a:rPr lang="en-US" sz="2000" dirty="0" smtClean="0">
                <a:solidFill>
                  <a:srgbClr val="006600"/>
                </a:solidFill>
              </a:rPr>
              <a:t> de </a:t>
            </a:r>
            <a:r>
              <a:rPr lang="en-US" sz="2000" dirty="0" err="1" smtClean="0">
                <a:solidFill>
                  <a:srgbClr val="006600"/>
                </a:solidFill>
              </a:rPr>
              <a:t>proyectos</a:t>
            </a:r>
            <a:r>
              <a:rPr lang="en-US" sz="2000" dirty="0" smtClean="0">
                <a:solidFill>
                  <a:srgbClr val="006600"/>
                </a:solidFill>
              </a:rPr>
              <a:t> y </a:t>
            </a:r>
            <a:r>
              <a:rPr lang="en-US" sz="2000" dirty="0" err="1" smtClean="0">
                <a:solidFill>
                  <a:srgbClr val="006600"/>
                </a:solidFill>
              </a:rPr>
              <a:t>socios</a:t>
            </a:r>
            <a:r>
              <a:rPr lang="en-US" sz="2000" dirty="0" smtClean="0">
                <a:solidFill>
                  <a:srgbClr val="006600"/>
                </a:solidFill>
              </a:rPr>
              <a:t> </a:t>
            </a:r>
          </a:p>
          <a:p>
            <a:pPr marL="112713" indent="-55563" eaLnBrk="1" hangingPunct="1">
              <a:spcBef>
                <a:spcPts val="600"/>
              </a:spcBef>
              <a:defRPr/>
            </a:pPr>
            <a:r>
              <a:rPr lang="en-US" sz="2000" dirty="0">
                <a:solidFill>
                  <a:srgbClr val="006600"/>
                </a:solidFill>
              </a:rPr>
              <a:t> </a:t>
            </a:r>
            <a:r>
              <a:rPr lang="en-US" sz="2000" dirty="0" smtClean="0">
                <a:solidFill>
                  <a:srgbClr val="006600"/>
                </a:solidFill>
              </a:rPr>
              <a:t> </a:t>
            </a:r>
            <a:r>
              <a:rPr lang="en-US" sz="2000" dirty="0" err="1" smtClean="0">
                <a:solidFill>
                  <a:srgbClr val="000099"/>
                </a:solidFill>
              </a:rPr>
              <a:t>Experiencia</a:t>
            </a:r>
            <a:r>
              <a:rPr lang="en-US" sz="2000" dirty="0" smtClean="0">
                <a:solidFill>
                  <a:srgbClr val="000099"/>
                </a:solidFill>
              </a:rPr>
              <a:t> </a:t>
            </a:r>
            <a:r>
              <a:rPr lang="en-US" sz="2000" dirty="0" err="1" smtClean="0">
                <a:solidFill>
                  <a:srgbClr val="000099"/>
                </a:solidFill>
              </a:rPr>
              <a:t>como</a:t>
            </a:r>
            <a:r>
              <a:rPr lang="en-US" sz="2000" dirty="0" smtClean="0">
                <a:solidFill>
                  <a:srgbClr val="000099"/>
                </a:solidFill>
              </a:rPr>
              <a:t> </a:t>
            </a:r>
            <a:r>
              <a:rPr lang="en-US" sz="2000" dirty="0" err="1" smtClean="0">
                <a:solidFill>
                  <a:srgbClr val="000099"/>
                </a:solidFill>
              </a:rPr>
              <a:t>participante</a:t>
            </a:r>
            <a:r>
              <a:rPr lang="en-US" sz="2000" dirty="0" smtClean="0">
                <a:solidFill>
                  <a:srgbClr val="000099"/>
                </a:solidFill>
              </a:rPr>
              <a:t> en </a:t>
            </a:r>
            <a:r>
              <a:rPr lang="en-US" sz="2000" dirty="0" err="1" smtClean="0">
                <a:solidFill>
                  <a:srgbClr val="000099"/>
                </a:solidFill>
              </a:rPr>
              <a:t>talleres</a:t>
            </a:r>
            <a:r>
              <a:rPr lang="en-US" sz="2000" dirty="0" smtClean="0">
                <a:solidFill>
                  <a:srgbClr val="000099"/>
                </a:solidFill>
              </a:rPr>
              <a:t> </a:t>
            </a:r>
            <a:r>
              <a:rPr lang="en-US" sz="2000" dirty="0" smtClean="0">
                <a:solidFill>
                  <a:srgbClr val="000099"/>
                </a:solidFill>
              </a:rPr>
              <a:t>de </a:t>
            </a:r>
            <a:r>
              <a:rPr lang="en-US" sz="2000" dirty="0" smtClean="0">
                <a:solidFill>
                  <a:srgbClr val="000099"/>
                </a:solidFill>
              </a:rPr>
              <a:t>“</a:t>
            </a:r>
            <a:r>
              <a:rPr lang="en-US" sz="2000" dirty="0" err="1">
                <a:solidFill>
                  <a:srgbClr val="000099"/>
                </a:solidFill>
              </a:rPr>
              <a:t>estilo</a:t>
            </a:r>
            <a:r>
              <a:rPr lang="en-US" sz="2000" dirty="0">
                <a:solidFill>
                  <a:srgbClr val="000099"/>
                </a:solidFill>
              </a:rPr>
              <a:t> </a:t>
            </a:r>
            <a:r>
              <a:rPr lang="en-US" sz="2000" dirty="0" err="1" smtClean="0">
                <a:solidFill>
                  <a:srgbClr val="000099"/>
                </a:solidFill>
              </a:rPr>
              <a:t>Efroymson</a:t>
            </a:r>
            <a:r>
              <a:rPr lang="en-US" sz="2000" dirty="0">
                <a:solidFill>
                  <a:srgbClr val="000099"/>
                </a:solidFill>
              </a:rPr>
              <a:t>”</a:t>
            </a:r>
          </a:p>
          <a:p>
            <a:pPr marL="112713" indent="-55563" eaLnBrk="1" hangingPunct="1">
              <a:spcBef>
                <a:spcPts val="600"/>
              </a:spcBef>
              <a:defRPr/>
            </a:pPr>
            <a:r>
              <a:rPr lang="en-US" sz="2000" dirty="0" smtClean="0">
                <a:solidFill>
                  <a:srgbClr val="006600"/>
                </a:solidFill>
              </a:rPr>
              <a:t>  </a:t>
            </a:r>
            <a:r>
              <a:rPr lang="en-US" sz="2000" dirty="0" err="1" smtClean="0">
                <a:solidFill>
                  <a:srgbClr val="006600"/>
                </a:solidFill>
              </a:rPr>
              <a:t>Buenas</a:t>
            </a:r>
            <a:r>
              <a:rPr lang="en-US" sz="2000" dirty="0" smtClean="0">
                <a:solidFill>
                  <a:srgbClr val="006600"/>
                </a:solidFill>
              </a:rPr>
              <a:t> </a:t>
            </a:r>
            <a:r>
              <a:rPr lang="en-US" sz="2000" dirty="0" err="1" smtClean="0">
                <a:solidFill>
                  <a:srgbClr val="006600"/>
                </a:solidFill>
              </a:rPr>
              <a:t>habilidades</a:t>
            </a:r>
            <a:r>
              <a:rPr lang="en-US" sz="2000" dirty="0" smtClean="0">
                <a:solidFill>
                  <a:srgbClr val="006600"/>
                </a:solidFill>
              </a:rPr>
              <a:t> </a:t>
            </a:r>
            <a:r>
              <a:rPr lang="en-US" sz="2000" dirty="0" err="1" smtClean="0">
                <a:solidFill>
                  <a:srgbClr val="006600"/>
                </a:solidFill>
              </a:rPr>
              <a:t>como</a:t>
            </a:r>
            <a:r>
              <a:rPr lang="en-US" sz="2000" dirty="0" smtClean="0">
                <a:solidFill>
                  <a:srgbClr val="006600"/>
                </a:solidFill>
              </a:rPr>
              <a:t> </a:t>
            </a:r>
            <a:r>
              <a:rPr lang="en-US" sz="2000" dirty="0" err="1" smtClean="0">
                <a:solidFill>
                  <a:srgbClr val="006600"/>
                </a:solidFill>
              </a:rPr>
              <a:t>facilitador</a:t>
            </a:r>
            <a:endParaRPr lang="en-US" sz="2000" dirty="0" smtClean="0">
              <a:solidFill>
                <a:srgbClr val="006600"/>
              </a:solidFill>
            </a:endParaRPr>
          </a:p>
          <a:p>
            <a:pPr marL="112713" indent="-55563" eaLnBrk="1" hangingPunct="1">
              <a:spcBef>
                <a:spcPts val="600"/>
              </a:spcBef>
              <a:defRPr/>
            </a:pPr>
            <a:r>
              <a:rPr lang="en-US" sz="2000" dirty="0" smtClean="0">
                <a:solidFill>
                  <a:srgbClr val="000099"/>
                </a:solidFill>
              </a:rPr>
              <a:t>  </a:t>
            </a:r>
            <a:r>
              <a:rPr lang="en-US" sz="2000" dirty="0" err="1" smtClean="0">
                <a:solidFill>
                  <a:srgbClr val="000099"/>
                </a:solidFill>
              </a:rPr>
              <a:t>Conocimiento</a:t>
            </a:r>
            <a:r>
              <a:rPr lang="en-US" sz="2000" dirty="0" smtClean="0">
                <a:solidFill>
                  <a:srgbClr val="000099"/>
                </a:solidFill>
              </a:rPr>
              <a:t> de </a:t>
            </a:r>
            <a:r>
              <a:rPr lang="en-US" sz="2000" dirty="0" err="1" smtClean="0">
                <a:solidFill>
                  <a:srgbClr val="000099"/>
                </a:solidFill>
              </a:rPr>
              <a:t>herramientas</a:t>
            </a:r>
            <a:r>
              <a:rPr lang="en-US" sz="2000" dirty="0" smtClean="0">
                <a:solidFill>
                  <a:srgbClr val="000099"/>
                </a:solidFill>
              </a:rPr>
              <a:t> (</a:t>
            </a:r>
            <a:r>
              <a:rPr lang="en-US" sz="2000" dirty="0" err="1" smtClean="0">
                <a:solidFill>
                  <a:srgbClr val="000099"/>
                </a:solidFill>
              </a:rPr>
              <a:t>p.ej</a:t>
            </a:r>
            <a:r>
              <a:rPr lang="en-US" sz="2000" dirty="0" smtClean="0">
                <a:solidFill>
                  <a:srgbClr val="000099"/>
                </a:solidFill>
              </a:rPr>
              <a:t>. </a:t>
            </a:r>
            <a:r>
              <a:rPr lang="en-US" sz="2000" dirty="0" err="1" smtClean="0">
                <a:solidFill>
                  <a:srgbClr val="000099"/>
                </a:solidFill>
              </a:rPr>
              <a:t>Miradi</a:t>
            </a:r>
            <a:r>
              <a:rPr lang="en-US" sz="2000" dirty="0" smtClean="0">
                <a:solidFill>
                  <a:srgbClr val="000099"/>
                </a:solidFill>
              </a:rPr>
              <a:t>)</a:t>
            </a:r>
          </a:p>
        </p:txBody>
      </p:sp>
      <p:sp>
        <p:nvSpPr>
          <p:cNvPr id="12291" name="Rectangle 3"/>
          <p:cNvSpPr>
            <a:spLocks noGrp="1" noChangeArrowheads="1"/>
          </p:cNvSpPr>
          <p:nvPr>
            <p:ph type="title"/>
          </p:nvPr>
        </p:nvSpPr>
        <p:spPr>
          <a:xfrm>
            <a:off x="3200400" y="0"/>
            <a:ext cx="5791200" cy="1219200"/>
          </a:xfrm>
          <a:noFill/>
        </p:spPr>
        <p:txBody>
          <a:bodyPr/>
          <a:lstStyle/>
          <a:p>
            <a:pPr algn="r" eaLnBrk="1" hangingPunct="1"/>
            <a:r>
              <a:rPr lang="en-US" sz="4400" dirty="0" err="1" smtClean="0">
                <a:solidFill>
                  <a:schemeClr val="bg1"/>
                </a:solidFill>
                <a:latin typeface="Calibri" pitchFamily="34" charset="0"/>
                <a:ea typeface="Calibri" pitchFamily="34" charset="0"/>
                <a:cs typeface="Calibri" pitchFamily="34" charset="0"/>
              </a:rPr>
              <a:t>Entrenador</a:t>
            </a:r>
            <a:r>
              <a:rPr lang="en-US" sz="4400" dirty="0" smtClean="0">
                <a:solidFill>
                  <a:schemeClr val="bg1"/>
                </a:solidFill>
                <a:latin typeface="Calibri" pitchFamily="34" charset="0"/>
                <a:ea typeface="Calibri" pitchFamily="34" charset="0"/>
                <a:cs typeface="Calibri" pitchFamily="34" charset="0"/>
              </a:rPr>
              <a:t>/</a:t>
            </a:r>
            <a:r>
              <a:rPr lang="en-US" sz="4400" dirty="0" err="1" smtClean="0">
                <a:solidFill>
                  <a:schemeClr val="bg1"/>
                </a:solidFill>
                <a:latin typeface="Calibri" pitchFamily="34" charset="0"/>
                <a:ea typeface="Calibri" pitchFamily="34" charset="0"/>
                <a:cs typeface="Calibri" pitchFamily="34" charset="0"/>
              </a:rPr>
              <a:t>Facilitador</a:t>
            </a:r>
            <a:endParaRPr lang="en-US" sz="4400" dirty="0" smtClean="0">
              <a:solidFill>
                <a:schemeClr val="bg1"/>
              </a:solidFill>
              <a:latin typeface="Calibri" pitchFamily="34" charset="0"/>
              <a:ea typeface="Calibri" pitchFamily="34" charset="0"/>
              <a:cs typeface="Calibri" pitchFamily="34" charset="0"/>
            </a:endParaRPr>
          </a:p>
        </p:txBody>
      </p:sp>
      <p:graphicFrame>
        <p:nvGraphicFramePr>
          <p:cNvPr id="12292" name="Object 4"/>
          <p:cNvGraphicFramePr>
            <a:graphicFrameLocks noChangeAspect="1"/>
          </p:cNvGraphicFramePr>
          <p:nvPr>
            <p:extLst>
              <p:ext uri="{D42A27DB-BD31-4B8C-83A1-F6EECF244321}">
                <p14:modId xmlns:p14="http://schemas.microsoft.com/office/powerpoint/2010/main" val="2686298419"/>
              </p:ext>
            </p:extLst>
          </p:nvPr>
        </p:nvGraphicFramePr>
        <p:xfrm>
          <a:off x="6553200" y="5410200"/>
          <a:ext cx="2362200" cy="1279525"/>
        </p:xfrm>
        <a:graphic>
          <a:graphicData uri="http://schemas.openxmlformats.org/presentationml/2006/ole">
            <mc:AlternateContent xmlns:mc="http://schemas.openxmlformats.org/markup-compatibility/2006">
              <mc:Choice xmlns:v="urn:schemas-microsoft-com:vml" Requires="v">
                <p:oleObj spid="_x0000_s12404" name="Clip" r:id="rId4" imgW="4471988" imgH="2420938" progId="">
                  <p:embed/>
                </p:oleObj>
              </mc:Choice>
              <mc:Fallback>
                <p:oleObj name="Clip" r:id="rId4" imgW="4471988" imgH="2420938"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5410200"/>
                        <a:ext cx="2362200" cy="1279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sz="half" idx="1"/>
          </p:nvPr>
        </p:nvSpPr>
        <p:spPr>
          <a:xfrm>
            <a:off x="304800" y="1715530"/>
            <a:ext cx="8458200" cy="5105400"/>
          </a:xfrm>
        </p:spPr>
        <p:txBody>
          <a:bodyPr/>
          <a:lstStyle/>
          <a:p>
            <a:pPr eaLnBrk="1" hangingPunct="1">
              <a:lnSpc>
                <a:spcPct val="150000"/>
              </a:lnSpc>
              <a:buFont typeface="Wingdings" pitchFamily="2" charset="2"/>
              <a:buChar char="ü"/>
            </a:pPr>
            <a:r>
              <a:rPr lang="en-US" sz="2200" dirty="0" err="1" smtClean="0">
                <a:solidFill>
                  <a:srgbClr val="000099"/>
                </a:solidFill>
              </a:rPr>
              <a:t>Ayuda</a:t>
            </a:r>
            <a:r>
              <a:rPr lang="en-US" sz="2200" dirty="0" smtClean="0">
                <a:solidFill>
                  <a:srgbClr val="000099"/>
                </a:solidFill>
              </a:rPr>
              <a:t> con la </a:t>
            </a:r>
            <a:r>
              <a:rPr lang="en-US" sz="2200" dirty="0" smtClean="0">
                <a:solidFill>
                  <a:srgbClr val="000099"/>
                </a:solidFill>
              </a:rPr>
              <a:t>agenda del taller</a:t>
            </a:r>
            <a:endParaRPr lang="en-US" sz="2200" dirty="0" smtClean="0">
              <a:solidFill>
                <a:srgbClr val="000099"/>
              </a:solidFill>
            </a:endParaRPr>
          </a:p>
          <a:p>
            <a:pPr eaLnBrk="1" hangingPunct="1">
              <a:lnSpc>
                <a:spcPct val="150000"/>
              </a:lnSpc>
              <a:buFont typeface="Wingdings" pitchFamily="2" charset="2"/>
              <a:buChar char="ü"/>
            </a:pPr>
            <a:r>
              <a:rPr lang="en-US" sz="2200" dirty="0" err="1" smtClean="0">
                <a:solidFill>
                  <a:srgbClr val="006600"/>
                </a:solidFill>
              </a:rPr>
              <a:t>Asegura</a:t>
            </a:r>
            <a:r>
              <a:rPr lang="en-US" sz="2200" dirty="0" smtClean="0">
                <a:solidFill>
                  <a:srgbClr val="006600"/>
                </a:solidFill>
              </a:rPr>
              <a:t> la </a:t>
            </a:r>
            <a:r>
              <a:rPr lang="en-US" sz="2200" dirty="0" err="1" smtClean="0">
                <a:solidFill>
                  <a:srgbClr val="006600"/>
                </a:solidFill>
              </a:rPr>
              <a:t>disponibilidad</a:t>
            </a:r>
            <a:r>
              <a:rPr lang="en-US" sz="2200" dirty="0" smtClean="0">
                <a:solidFill>
                  <a:srgbClr val="006600"/>
                </a:solidFill>
              </a:rPr>
              <a:t> de </a:t>
            </a:r>
            <a:r>
              <a:rPr lang="en-US" sz="2200" dirty="0" err="1" smtClean="0">
                <a:solidFill>
                  <a:srgbClr val="006600"/>
                </a:solidFill>
              </a:rPr>
              <a:t>salas</a:t>
            </a:r>
            <a:r>
              <a:rPr lang="en-US" sz="2200" dirty="0" smtClean="0">
                <a:solidFill>
                  <a:srgbClr val="006600"/>
                </a:solidFill>
              </a:rPr>
              <a:t> </a:t>
            </a:r>
            <a:r>
              <a:rPr lang="en-US" sz="2200" dirty="0" smtClean="0">
                <a:solidFill>
                  <a:srgbClr val="006600"/>
                </a:solidFill>
              </a:rPr>
              <a:t>de </a:t>
            </a:r>
            <a:r>
              <a:rPr lang="en-US" sz="2200" dirty="0" err="1" smtClean="0">
                <a:solidFill>
                  <a:srgbClr val="006600"/>
                </a:solidFill>
              </a:rPr>
              <a:t>reunión</a:t>
            </a:r>
            <a:r>
              <a:rPr lang="en-US" sz="2200" dirty="0" smtClean="0">
                <a:solidFill>
                  <a:srgbClr val="006600"/>
                </a:solidFill>
              </a:rPr>
              <a:t>, </a:t>
            </a:r>
            <a:r>
              <a:rPr lang="en-US" sz="2200" dirty="0" err="1" smtClean="0">
                <a:solidFill>
                  <a:srgbClr val="006600"/>
                </a:solidFill>
              </a:rPr>
              <a:t>alojamiento</a:t>
            </a:r>
            <a:r>
              <a:rPr lang="en-US" sz="2200" dirty="0" smtClean="0">
                <a:solidFill>
                  <a:srgbClr val="006600"/>
                </a:solidFill>
              </a:rPr>
              <a:t> y </a:t>
            </a:r>
            <a:r>
              <a:rPr lang="en-US" sz="2200" dirty="0" err="1" smtClean="0">
                <a:solidFill>
                  <a:srgbClr val="006600"/>
                </a:solidFill>
              </a:rPr>
              <a:t>comidas</a:t>
            </a:r>
            <a:r>
              <a:rPr lang="en-US" sz="2200" dirty="0" smtClean="0">
                <a:solidFill>
                  <a:srgbClr val="006600"/>
                </a:solidFill>
              </a:rPr>
              <a:t> </a:t>
            </a:r>
          </a:p>
          <a:p>
            <a:pPr eaLnBrk="1" hangingPunct="1">
              <a:lnSpc>
                <a:spcPct val="150000"/>
              </a:lnSpc>
              <a:buFont typeface="Wingdings" pitchFamily="2" charset="2"/>
              <a:buChar char="ü"/>
            </a:pPr>
            <a:r>
              <a:rPr lang="en-US" sz="2200" dirty="0" err="1">
                <a:solidFill>
                  <a:srgbClr val="000099"/>
                </a:solidFill>
              </a:rPr>
              <a:t>Mantiene</a:t>
            </a:r>
            <a:r>
              <a:rPr lang="en-US" sz="2200" dirty="0">
                <a:solidFill>
                  <a:srgbClr val="000099"/>
                </a:solidFill>
              </a:rPr>
              <a:t> </a:t>
            </a:r>
            <a:r>
              <a:rPr lang="en-US" sz="2200" dirty="0" err="1">
                <a:solidFill>
                  <a:srgbClr val="000099"/>
                </a:solidFill>
              </a:rPr>
              <a:t>listas</a:t>
            </a:r>
            <a:r>
              <a:rPr lang="en-US" sz="2200" dirty="0">
                <a:solidFill>
                  <a:srgbClr val="000099"/>
                </a:solidFill>
              </a:rPr>
              <a:t> de </a:t>
            </a:r>
            <a:r>
              <a:rPr lang="en-US" sz="2200" dirty="0" err="1">
                <a:solidFill>
                  <a:srgbClr val="000099"/>
                </a:solidFill>
              </a:rPr>
              <a:t>contacto</a:t>
            </a:r>
            <a:r>
              <a:rPr lang="en-US" sz="2200" dirty="0">
                <a:solidFill>
                  <a:srgbClr val="000099"/>
                </a:solidFill>
              </a:rPr>
              <a:t> </a:t>
            </a:r>
            <a:r>
              <a:rPr lang="en-US" sz="2200" dirty="0" smtClean="0">
                <a:solidFill>
                  <a:srgbClr val="000099"/>
                </a:solidFill>
              </a:rPr>
              <a:t>&amp; e-mails de </a:t>
            </a:r>
            <a:r>
              <a:rPr lang="en-US" sz="2200" dirty="0" smtClean="0">
                <a:solidFill>
                  <a:srgbClr val="000099"/>
                </a:solidFill>
              </a:rPr>
              <a:t>los </a:t>
            </a:r>
            <a:r>
              <a:rPr lang="en-US" sz="2200" dirty="0" err="1" smtClean="0">
                <a:solidFill>
                  <a:srgbClr val="000099"/>
                </a:solidFill>
              </a:rPr>
              <a:t>participantes</a:t>
            </a:r>
            <a:r>
              <a:rPr lang="en-US" sz="2200" dirty="0" smtClean="0">
                <a:solidFill>
                  <a:srgbClr val="000099"/>
                </a:solidFill>
              </a:rPr>
              <a:t>  </a:t>
            </a:r>
          </a:p>
          <a:p>
            <a:pPr eaLnBrk="1" hangingPunct="1">
              <a:lnSpc>
                <a:spcPct val="150000"/>
              </a:lnSpc>
              <a:buFont typeface="Wingdings" pitchFamily="2" charset="2"/>
              <a:buChar char="ü"/>
            </a:pPr>
            <a:r>
              <a:rPr lang="en-US" sz="2200" dirty="0" err="1" smtClean="0">
                <a:solidFill>
                  <a:srgbClr val="006600"/>
                </a:solidFill>
              </a:rPr>
              <a:t>Envía</a:t>
            </a:r>
            <a:r>
              <a:rPr lang="en-US" sz="2200" dirty="0" smtClean="0">
                <a:solidFill>
                  <a:srgbClr val="006600"/>
                </a:solidFill>
              </a:rPr>
              <a:t> </a:t>
            </a:r>
            <a:r>
              <a:rPr lang="en-US" sz="2200" dirty="0" err="1" smtClean="0">
                <a:solidFill>
                  <a:srgbClr val="006600"/>
                </a:solidFill>
              </a:rPr>
              <a:t>anuncios</a:t>
            </a:r>
            <a:r>
              <a:rPr lang="en-US" sz="2200" dirty="0" smtClean="0">
                <a:solidFill>
                  <a:srgbClr val="006600"/>
                </a:solidFill>
              </a:rPr>
              <a:t>, </a:t>
            </a:r>
            <a:r>
              <a:rPr lang="en-US" sz="2200" dirty="0" err="1" smtClean="0">
                <a:solidFill>
                  <a:srgbClr val="006600"/>
                </a:solidFill>
              </a:rPr>
              <a:t>tareas</a:t>
            </a:r>
            <a:r>
              <a:rPr lang="en-US" sz="2200" dirty="0" smtClean="0">
                <a:solidFill>
                  <a:srgbClr val="006600"/>
                </a:solidFill>
              </a:rPr>
              <a:t>, </a:t>
            </a:r>
            <a:r>
              <a:rPr lang="en-US" sz="2200" dirty="0" smtClean="0">
                <a:solidFill>
                  <a:srgbClr val="006600"/>
                </a:solidFill>
              </a:rPr>
              <a:t>etc.</a:t>
            </a:r>
            <a:endParaRPr lang="en-US" sz="2200" dirty="0" smtClean="0">
              <a:solidFill>
                <a:srgbClr val="006600"/>
              </a:solidFill>
            </a:endParaRPr>
          </a:p>
          <a:p>
            <a:pPr eaLnBrk="1" hangingPunct="1">
              <a:lnSpc>
                <a:spcPct val="150000"/>
              </a:lnSpc>
              <a:buFont typeface="Wingdings" pitchFamily="2" charset="2"/>
              <a:buChar char="ü"/>
            </a:pPr>
            <a:r>
              <a:rPr lang="en-US" sz="2200" dirty="0" err="1" smtClean="0">
                <a:solidFill>
                  <a:srgbClr val="000099"/>
                </a:solidFill>
              </a:rPr>
              <a:t>Organiza</a:t>
            </a:r>
            <a:r>
              <a:rPr lang="en-US" sz="2200" dirty="0" smtClean="0">
                <a:solidFill>
                  <a:srgbClr val="000099"/>
                </a:solidFill>
              </a:rPr>
              <a:t> los </a:t>
            </a:r>
            <a:r>
              <a:rPr lang="en-US" sz="2200" dirty="0" err="1" smtClean="0">
                <a:solidFill>
                  <a:srgbClr val="000099"/>
                </a:solidFill>
              </a:rPr>
              <a:t>materiales</a:t>
            </a:r>
            <a:r>
              <a:rPr lang="en-US" sz="2200" dirty="0" smtClean="0">
                <a:solidFill>
                  <a:srgbClr val="000099"/>
                </a:solidFill>
              </a:rPr>
              <a:t> y </a:t>
            </a:r>
            <a:r>
              <a:rPr lang="en-US" sz="2200" dirty="0" err="1" smtClean="0">
                <a:solidFill>
                  <a:srgbClr val="000099"/>
                </a:solidFill>
              </a:rPr>
              <a:t>equipos</a:t>
            </a:r>
            <a:endParaRPr lang="en-US" sz="2200" dirty="0">
              <a:solidFill>
                <a:srgbClr val="000099"/>
              </a:solidFill>
            </a:endParaRPr>
          </a:p>
          <a:p>
            <a:pPr eaLnBrk="1" hangingPunct="1">
              <a:lnSpc>
                <a:spcPct val="150000"/>
              </a:lnSpc>
              <a:buFont typeface="Wingdings" pitchFamily="2" charset="2"/>
              <a:buChar char="ü"/>
            </a:pPr>
            <a:r>
              <a:rPr lang="en-US" sz="2200" dirty="0" err="1">
                <a:solidFill>
                  <a:srgbClr val="006600"/>
                </a:solidFill>
              </a:rPr>
              <a:t>Coordina</a:t>
            </a:r>
            <a:r>
              <a:rPr lang="en-US" sz="2200" dirty="0">
                <a:solidFill>
                  <a:srgbClr val="006600"/>
                </a:solidFill>
              </a:rPr>
              <a:t> </a:t>
            </a:r>
            <a:r>
              <a:rPr lang="en-US" sz="2200" dirty="0" err="1">
                <a:solidFill>
                  <a:srgbClr val="006600"/>
                </a:solidFill>
              </a:rPr>
              <a:t>arreglos</a:t>
            </a:r>
            <a:r>
              <a:rPr lang="en-US" sz="2200" dirty="0">
                <a:solidFill>
                  <a:srgbClr val="006600"/>
                </a:solidFill>
              </a:rPr>
              <a:t> </a:t>
            </a:r>
            <a:r>
              <a:rPr lang="en-US" sz="2200" dirty="0">
                <a:solidFill>
                  <a:srgbClr val="006600"/>
                </a:solidFill>
              </a:rPr>
              <a:t>de </a:t>
            </a:r>
            <a:r>
              <a:rPr lang="en-US" sz="2200" dirty="0" err="1">
                <a:solidFill>
                  <a:srgbClr val="006600"/>
                </a:solidFill>
              </a:rPr>
              <a:t>salida</a:t>
            </a:r>
            <a:r>
              <a:rPr lang="en-US" sz="2200" dirty="0">
                <a:solidFill>
                  <a:srgbClr val="006600"/>
                </a:solidFill>
              </a:rPr>
              <a:t> de campo </a:t>
            </a:r>
            <a:r>
              <a:rPr lang="en-US" sz="2200" dirty="0" smtClean="0">
                <a:solidFill>
                  <a:srgbClr val="006600"/>
                </a:solidFill>
              </a:rPr>
              <a:t>y </a:t>
            </a:r>
            <a:r>
              <a:rPr lang="en-US" sz="2200" dirty="0" err="1" smtClean="0">
                <a:solidFill>
                  <a:srgbClr val="006600"/>
                </a:solidFill>
              </a:rPr>
              <a:t>lugares</a:t>
            </a:r>
            <a:r>
              <a:rPr lang="en-US" sz="2200" dirty="0" smtClean="0">
                <a:solidFill>
                  <a:srgbClr val="006600"/>
                </a:solidFill>
              </a:rPr>
              <a:t> </a:t>
            </a:r>
          </a:p>
          <a:p>
            <a:pPr marL="0" indent="0" eaLnBrk="1" hangingPunct="1">
              <a:lnSpc>
                <a:spcPct val="150000"/>
              </a:lnSpc>
              <a:buNone/>
            </a:pPr>
            <a:r>
              <a:rPr lang="en-US" sz="2200" dirty="0">
                <a:solidFill>
                  <a:srgbClr val="006600"/>
                </a:solidFill>
              </a:rPr>
              <a:t> </a:t>
            </a:r>
            <a:r>
              <a:rPr lang="en-US" sz="2200" dirty="0" smtClean="0">
                <a:solidFill>
                  <a:srgbClr val="006600"/>
                </a:solidFill>
              </a:rPr>
              <a:t>    de </a:t>
            </a:r>
            <a:r>
              <a:rPr lang="en-US" sz="2200" dirty="0" err="1">
                <a:solidFill>
                  <a:srgbClr val="006600"/>
                </a:solidFill>
              </a:rPr>
              <a:t>hospedaje</a:t>
            </a:r>
            <a:endParaRPr lang="en-US" sz="2200" dirty="0">
              <a:solidFill>
                <a:srgbClr val="006600"/>
              </a:solidFill>
            </a:endParaRPr>
          </a:p>
        </p:txBody>
      </p:sp>
      <p:sp>
        <p:nvSpPr>
          <p:cNvPr id="13315" name="Rectangle 3"/>
          <p:cNvSpPr>
            <a:spLocks noGrp="1" noChangeArrowheads="1"/>
          </p:cNvSpPr>
          <p:nvPr>
            <p:ph type="title"/>
          </p:nvPr>
        </p:nvSpPr>
        <p:spPr>
          <a:xfrm>
            <a:off x="1371600" y="0"/>
            <a:ext cx="7772400" cy="1143000"/>
          </a:xfrm>
          <a:noFill/>
        </p:spPr>
        <p:txBody>
          <a:bodyPr/>
          <a:lstStyle/>
          <a:p>
            <a:pPr algn="r" eaLnBrk="1" hangingPunct="1"/>
            <a:r>
              <a:rPr lang="en-US" dirty="0" err="1" smtClean="0">
                <a:solidFill>
                  <a:schemeClr val="bg1"/>
                </a:solidFill>
                <a:latin typeface="Calibri" pitchFamily="34" charset="0"/>
                <a:ea typeface="Calibri" pitchFamily="34" charset="0"/>
                <a:cs typeface="Calibri" pitchFamily="34" charset="0"/>
              </a:rPr>
              <a:t>Coordinador</a:t>
            </a:r>
            <a:r>
              <a:rPr lang="en-US" dirty="0" smtClean="0">
                <a:solidFill>
                  <a:schemeClr val="bg1"/>
                </a:solidFill>
                <a:latin typeface="Calibri" pitchFamily="34" charset="0"/>
                <a:ea typeface="Calibri" pitchFamily="34" charset="0"/>
                <a:cs typeface="Calibri" pitchFamily="34" charset="0"/>
              </a:rPr>
              <a:t> del taller</a:t>
            </a:r>
          </a:p>
        </p:txBody>
      </p:sp>
      <p:graphicFrame>
        <p:nvGraphicFramePr>
          <p:cNvPr id="13316" name="Object 4"/>
          <p:cNvGraphicFramePr>
            <a:graphicFrameLocks noChangeAspect="1"/>
          </p:cNvGraphicFramePr>
          <p:nvPr/>
        </p:nvGraphicFramePr>
        <p:xfrm>
          <a:off x="7162800" y="3886200"/>
          <a:ext cx="1771650" cy="2486025"/>
        </p:xfrm>
        <a:graphic>
          <a:graphicData uri="http://schemas.openxmlformats.org/presentationml/2006/ole">
            <mc:AlternateContent xmlns:mc="http://schemas.openxmlformats.org/markup-compatibility/2006">
              <mc:Choice xmlns:v="urn:schemas-microsoft-com:vml" Requires="v">
                <p:oleObj spid="_x0000_s13429" name="Clip" r:id="rId4" imgW="2673229" imgH="3753016" progId="">
                  <p:embed/>
                </p:oleObj>
              </mc:Choice>
              <mc:Fallback>
                <p:oleObj name="Clip" r:id="rId4" imgW="2673229" imgH="3753016"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2800" y="3886200"/>
                        <a:ext cx="1771650" cy="2486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1809</TotalTime>
  <Words>1333</Words>
  <Application>Microsoft Office PowerPoint</Application>
  <PresentationFormat>Presentación en pantalla (4:3)</PresentationFormat>
  <Paragraphs>167</Paragraphs>
  <Slides>11</Slides>
  <Notes>10</Notes>
  <HiddenSlides>0</HiddenSlides>
  <MMClips>0</MMClips>
  <ScaleCrop>false</ScaleCrop>
  <HeadingPairs>
    <vt:vector size="6" baseType="variant">
      <vt:variant>
        <vt:lpstr>Tema</vt:lpstr>
      </vt:variant>
      <vt:variant>
        <vt:i4>3</vt:i4>
      </vt:variant>
      <vt:variant>
        <vt:lpstr>Servidores OLE incrustados</vt:lpstr>
      </vt:variant>
      <vt:variant>
        <vt:i4>1</vt:i4>
      </vt:variant>
      <vt:variant>
        <vt:lpstr>Títulos de diapositiva</vt:lpstr>
      </vt:variant>
      <vt:variant>
        <vt:i4>11</vt:i4>
      </vt:variant>
    </vt:vector>
  </HeadingPairs>
  <TitlesOfParts>
    <vt:vector size="15" baseType="lpstr">
      <vt:lpstr>1_Default Design</vt:lpstr>
      <vt:lpstr>Custom Design</vt:lpstr>
      <vt:lpstr>1_Custom Design</vt:lpstr>
      <vt:lpstr>Clip</vt:lpstr>
      <vt:lpstr>Empezando</vt:lpstr>
      <vt:lpstr>Antes de empezar</vt:lpstr>
      <vt:lpstr>Conformando el equipo</vt:lpstr>
      <vt:lpstr>Presentación de PowerPoint</vt:lpstr>
      <vt:lpstr>Propósito claro</vt:lpstr>
      <vt:lpstr>Propósito claro</vt:lpstr>
      <vt:lpstr>Apoyo gerencial (patrocinador)</vt:lpstr>
      <vt:lpstr>Entrenador/Facilitador</vt:lpstr>
      <vt:lpstr>Coordinador del taller</vt:lpstr>
      <vt:lpstr>Socios</vt:lpstr>
      <vt:lpstr>Documento rector</vt:lpstr>
    </vt:vector>
  </TitlesOfParts>
  <Company>Nuclear Energy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Britt</dc:creator>
  <cp:lastModifiedBy>Irina</cp:lastModifiedBy>
  <cp:revision>164</cp:revision>
  <dcterms:created xsi:type="dcterms:W3CDTF">2002-12-14T17:41:30Z</dcterms:created>
  <dcterms:modified xsi:type="dcterms:W3CDTF">2013-09-17T20:18:01Z</dcterms:modified>
</cp:coreProperties>
</file>