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7" r:id="rId1"/>
    <p:sldMasterId id="2147484179" r:id="rId2"/>
    <p:sldMasterId id="2147484191" r:id="rId3"/>
  </p:sldMasterIdLst>
  <p:notesMasterIdLst>
    <p:notesMasterId r:id="rId28"/>
  </p:notesMasterIdLst>
  <p:handoutMasterIdLst>
    <p:handoutMasterId r:id="rId29"/>
  </p:handoutMasterIdLst>
  <p:sldIdLst>
    <p:sldId id="268" r:id="rId4"/>
    <p:sldId id="300" r:id="rId5"/>
    <p:sldId id="279" r:id="rId6"/>
    <p:sldId id="277" r:id="rId7"/>
    <p:sldId id="259" r:id="rId8"/>
    <p:sldId id="260" r:id="rId9"/>
    <p:sldId id="262" r:id="rId10"/>
    <p:sldId id="319" r:id="rId11"/>
    <p:sldId id="315" r:id="rId12"/>
    <p:sldId id="307" r:id="rId13"/>
    <p:sldId id="308" r:id="rId14"/>
    <p:sldId id="309" r:id="rId15"/>
    <p:sldId id="310" r:id="rId16"/>
    <p:sldId id="311" r:id="rId17"/>
    <p:sldId id="274" r:id="rId18"/>
    <p:sldId id="312" r:id="rId19"/>
    <p:sldId id="313" r:id="rId20"/>
    <p:sldId id="314" r:id="rId21"/>
    <p:sldId id="302" r:id="rId22"/>
    <p:sldId id="303" r:id="rId23"/>
    <p:sldId id="305" r:id="rId24"/>
    <p:sldId id="317" r:id="rId25"/>
    <p:sldId id="318" r:id="rId26"/>
    <p:sldId id="306" r:id="rId27"/>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120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0000"/>
    <a:srgbClr val="CC0000"/>
    <a:srgbClr val="003300"/>
    <a:srgbClr val="FFFF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063" autoAdjust="0"/>
  </p:normalViewPr>
  <p:slideViewPr>
    <p:cSldViewPr>
      <p:cViewPr varScale="1">
        <p:scale>
          <a:sx n="94" d="100"/>
          <a:sy n="94" d="100"/>
        </p:scale>
        <p:origin x="1506" y="78"/>
      </p:cViewPr>
      <p:guideLst>
        <p:guide orient="horz" pos="2160"/>
        <p:guide pos="120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79" d="100"/>
          <a:sy n="79" d="100"/>
        </p:scale>
        <p:origin x="3966" y="108"/>
      </p:cViewPr>
      <p:guideLst>
        <p:guide orient="horz" pos="3224"/>
        <p:guide pos="223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9048" tIns="49524" rIns="99048" bIns="49524" rtlCol="0"/>
          <a:lstStyle>
            <a:lvl1pPr algn="l">
              <a:defRPr sz="1300">
                <a:latin typeface="Arial" charset="0"/>
              </a:defRPr>
            </a:lvl1pPr>
          </a:lstStyle>
          <a:p>
            <a:pPr>
              <a:defRPr/>
            </a:pPr>
            <a:r>
              <a:rPr lang="en-AU"/>
              <a:t>Threats - Problems + Causes</a:t>
            </a:r>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wrap="square" lIns="99048" tIns="49524" rIns="99048" bIns="49524" numCol="1" anchor="b" anchorCtr="0" compatLnSpc="1">
            <a:prstTxWarp prst="textNoShape">
              <a:avLst/>
            </a:prstTxWarp>
          </a:bodyPr>
          <a:lstStyle>
            <a:lvl1pPr algn="r">
              <a:defRPr sz="1300"/>
            </a:lvl1pPr>
          </a:lstStyle>
          <a:p>
            <a:pPr>
              <a:defRPr/>
            </a:pPr>
            <a:fld id="{32D5687F-CF1D-4AF7-A38E-B2D5605FF9B7}" type="slidenum">
              <a:rPr lang="en-AU"/>
              <a:pPr>
                <a:defRPr/>
              </a:pPr>
              <a:t>‹#›</a:t>
            </a:fld>
            <a:endParaRPr lang="en-AU"/>
          </a:p>
        </p:txBody>
      </p:sp>
    </p:spTree>
    <p:extLst>
      <p:ext uri="{BB962C8B-B14F-4D97-AF65-F5344CB8AC3E}">
        <p14:creationId xmlns:p14="http://schemas.microsoft.com/office/powerpoint/2010/main" val="3192355968"/>
      </p:ext>
    </p:extLst>
  </p:cSld>
  <p:clrMap bg1="lt1" tx1="dk1" bg2="lt2" tx2="dk2" accent1="accent1" accent2="accent2" accent3="accent3" accent4="accent4" accent5="accent5" accent6="accent6" hlink="hlink" folHlink="folHlink"/>
  <p:hf sldNum="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latin typeface="Arial" charset="0"/>
              </a:defRPr>
            </a:lvl1pPr>
          </a:lstStyle>
          <a:p>
            <a:pPr>
              <a:defRPr/>
            </a:pPr>
            <a:r>
              <a:rPr lang="en-US"/>
              <a:t>Threats - Problems + Causes</a:t>
            </a:r>
          </a:p>
        </p:txBody>
      </p:sp>
      <p:sp>
        <p:nvSpPr>
          <p:cNvPr id="6147"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atin typeface="Arial" charset="0"/>
              </a:defRPr>
            </a:lvl1pPr>
          </a:lstStyle>
          <a:p>
            <a:pPr>
              <a:defRPr/>
            </a:pPr>
            <a:r>
              <a:rPr lang="en-US"/>
              <a:t>October 2016</a:t>
            </a:r>
          </a:p>
        </p:txBody>
      </p:sp>
      <p:sp>
        <p:nvSpPr>
          <p:cNvPr id="55300"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lvl1pPr>
          </a:lstStyle>
          <a:p>
            <a:pPr>
              <a:defRPr/>
            </a:pPr>
            <a:r>
              <a:rPr lang="en-AU"/>
              <a:t>HCP Resources</a:t>
            </a:r>
            <a:endParaRPr lang="en-US"/>
          </a:p>
        </p:txBody>
      </p:sp>
      <p:sp>
        <p:nvSpPr>
          <p:cNvPr id="6151"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vl1pPr>
          </a:lstStyle>
          <a:p>
            <a:pPr>
              <a:defRPr/>
            </a:pPr>
            <a:fld id="{EAF42D17-BC1D-4980-AAD6-C482F153A5BF}" type="slidenum">
              <a:rPr lang="en-US"/>
              <a:pPr>
                <a:defRPr/>
              </a:pPr>
              <a:t>‹#›</a:t>
            </a:fld>
            <a:endParaRPr lang="en-US"/>
          </a:p>
        </p:txBody>
      </p:sp>
    </p:spTree>
    <p:extLst>
      <p:ext uri="{BB962C8B-B14F-4D97-AF65-F5344CB8AC3E}">
        <p14:creationId xmlns:p14="http://schemas.microsoft.com/office/powerpoint/2010/main" val="970893657"/>
      </p:ext>
    </p:extLst>
  </p:cSld>
  <p:clrMap bg1="lt1" tx1="dk1" bg2="lt2" tx2="dk2" accent1="accent1" accent2="accent2" accent3="accent3" accent4="accent4" accent5="accent5" accent6="accent6" hlink="hlink" folHlink="folHlink"/>
  <p:hf sldNum="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latin typeface="Arial" pitchFamily="34" charset="0"/>
            </a:endParaRPr>
          </a:p>
        </p:txBody>
      </p:sp>
      <p:sp>
        <p:nvSpPr>
          <p:cNvPr id="563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Threats - Problems + Causes</a:t>
            </a:r>
          </a:p>
        </p:txBody>
      </p:sp>
      <p:sp>
        <p:nvSpPr>
          <p:cNvPr id="563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October 2016</a:t>
            </a:r>
          </a:p>
        </p:txBody>
      </p:sp>
      <p:sp>
        <p:nvSpPr>
          <p:cNvPr id="56326"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a:t>HCP Resources</a:t>
            </a:r>
            <a:endParaRPr lang="en-US"/>
          </a:p>
        </p:txBody>
      </p:sp>
    </p:spTree>
    <p:extLst>
      <p:ext uri="{BB962C8B-B14F-4D97-AF65-F5344CB8AC3E}">
        <p14:creationId xmlns:p14="http://schemas.microsoft.com/office/powerpoint/2010/main" val="735258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2"/>
          <p:cNvSpPr>
            <a:spLocks noGrp="1" noRot="1" noChangeAspect="1" noChangeArrowheads="1" noTextEdit="1"/>
          </p:cNvSpPr>
          <p:nvPr>
            <p:ph type="sldImg"/>
          </p:nvPr>
        </p:nvSpPr>
        <p:spPr>
          <a:xfrm>
            <a:off x="993775" y="768350"/>
            <a:ext cx="5114925" cy="3836988"/>
          </a:xfrm>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77829"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804763" indent="-309524" eaLnBrk="0" hangingPunct="0">
              <a:defRPr i="1">
                <a:solidFill>
                  <a:schemeClr val="tx1"/>
                </a:solidFill>
                <a:latin typeface="Arial" charset="0"/>
              </a:defRPr>
            </a:lvl2pPr>
            <a:lvl3pPr marL="1238098" indent="-247620" eaLnBrk="0" hangingPunct="0">
              <a:defRPr i="1">
                <a:solidFill>
                  <a:schemeClr val="tx1"/>
                </a:solidFill>
                <a:latin typeface="Arial" charset="0"/>
              </a:defRPr>
            </a:lvl3pPr>
            <a:lvl4pPr marL="1733337" indent="-247620" eaLnBrk="0" hangingPunct="0">
              <a:defRPr i="1">
                <a:solidFill>
                  <a:schemeClr val="tx1"/>
                </a:solidFill>
                <a:latin typeface="Arial" charset="0"/>
              </a:defRPr>
            </a:lvl4pPr>
            <a:lvl5pPr marL="2228576" indent="-247620" eaLnBrk="0" hangingPunct="0">
              <a:defRPr i="1">
                <a:solidFill>
                  <a:schemeClr val="tx1"/>
                </a:solidFill>
                <a:latin typeface="Arial" charset="0"/>
              </a:defRPr>
            </a:lvl5pPr>
            <a:lvl6pPr marL="2723815" indent="-247620" eaLnBrk="0" fontAlgn="base" hangingPunct="0">
              <a:spcBef>
                <a:spcPct val="0"/>
              </a:spcBef>
              <a:spcAft>
                <a:spcPct val="0"/>
              </a:spcAft>
              <a:defRPr i="1">
                <a:solidFill>
                  <a:schemeClr val="tx1"/>
                </a:solidFill>
                <a:latin typeface="Arial" charset="0"/>
              </a:defRPr>
            </a:lvl6pPr>
            <a:lvl7pPr marL="3219054" indent="-247620" eaLnBrk="0" fontAlgn="base" hangingPunct="0">
              <a:spcBef>
                <a:spcPct val="0"/>
              </a:spcBef>
              <a:spcAft>
                <a:spcPct val="0"/>
              </a:spcAft>
              <a:defRPr i="1">
                <a:solidFill>
                  <a:schemeClr val="tx1"/>
                </a:solidFill>
                <a:latin typeface="Arial" charset="0"/>
              </a:defRPr>
            </a:lvl7pPr>
            <a:lvl8pPr marL="3714293" indent="-247620" eaLnBrk="0" fontAlgn="base" hangingPunct="0">
              <a:spcBef>
                <a:spcPct val="0"/>
              </a:spcBef>
              <a:spcAft>
                <a:spcPct val="0"/>
              </a:spcAft>
              <a:defRPr i="1">
                <a:solidFill>
                  <a:schemeClr val="tx1"/>
                </a:solidFill>
                <a:latin typeface="Arial" charset="0"/>
              </a:defRPr>
            </a:lvl8pPr>
            <a:lvl9pPr marL="4209532" indent="-247620" eaLnBrk="0" fontAlgn="base" hangingPunct="0">
              <a:spcBef>
                <a:spcPct val="0"/>
              </a:spcBef>
              <a:spcAft>
                <a:spcPct val="0"/>
              </a:spcAft>
              <a:defRPr i="1">
                <a:solidFill>
                  <a:schemeClr val="tx1"/>
                </a:solidFill>
                <a:latin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rPr>
              <a:t>October 2016</a:t>
            </a:r>
          </a:p>
        </p:txBody>
      </p:sp>
      <p:sp>
        <p:nvSpPr>
          <p:cNvPr id="77830"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804763" indent="-309524" eaLnBrk="0" hangingPunct="0">
              <a:defRPr i="1">
                <a:solidFill>
                  <a:schemeClr val="tx1"/>
                </a:solidFill>
                <a:latin typeface="Arial" charset="0"/>
              </a:defRPr>
            </a:lvl2pPr>
            <a:lvl3pPr marL="1238098" indent="-247620" eaLnBrk="0" hangingPunct="0">
              <a:defRPr i="1">
                <a:solidFill>
                  <a:schemeClr val="tx1"/>
                </a:solidFill>
                <a:latin typeface="Arial" charset="0"/>
              </a:defRPr>
            </a:lvl3pPr>
            <a:lvl4pPr marL="1733337" indent="-247620" eaLnBrk="0" hangingPunct="0">
              <a:defRPr i="1">
                <a:solidFill>
                  <a:schemeClr val="tx1"/>
                </a:solidFill>
                <a:latin typeface="Arial" charset="0"/>
              </a:defRPr>
            </a:lvl4pPr>
            <a:lvl5pPr marL="2228576" indent="-247620" eaLnBrk="0" hangingPunct="0">
              <a:defRPr i="1">
                <a:solidFill>
                  <a:schemeClr val="tx1"/>
                </a:solidFill>
                <a:latin typeface="Arial" charset="0"/>
              </a:defRPr>
            </a:lvl5pPr>
            <a:lvl6pPr marL="2723815" indent="-247620" eaLnBrk="0" fontAlgn="base" hangingPunct="0">
              <a:spcBef>
                <a:spcPct val="0"/>
              </a:spcBef>
              <a:spcAft>
                <a:spcPct val="0"/>
              </a:spcAft>
              <a:defRPr i="1">
                <a:solidFill>
                  <a:schemeClr val="tx1"/>
                </a:solidFill>
                <a:latin typeface="Arial" charset="0"/>
              </a:defRPr>
            </a:lvl6pPr>
            <a:lvl7pPr marL="3219054" indent="-247620" eaLnBrk="0" fontAlgn="base" hangingPunct="0">
              <a:spcBef>
                <a:spcPct val="0"/>
              </a:spcBef>
              <a:spcAft>
                <a:spcPct val="0"/>
              </a:spcAft>
              <a:defRPr i="1">
                <a:solidFill>
                  <a:schemeClr val="tx1"/>
                </a:solidFill>
                <a:latin typeface="Arial" charset="0"/>
              </a:defRPr>
            </a:lvl7pPr>
            <a:lvl8pPr marL="3714293" indent="-247620" eaLnBrk="0" fontAlgn="base" hangingPunct="0">
              <a:spcBef>
                <a:spcPct val="0"/>
              </a:spcBef>
              <a:spcAft>
                <a:spcPct val="0"/>
              </a:spcAft>
              <a:defRPr i="1">
                <a:solidFill>
                  <a:schemeClr val="tx1"/>
                </a:solidFill>
                <a:latin typeface="Arial" charset="0"/>
              </a:defRPr>
            </a:lvl8pPr>
            <a:lvl9pPr marL="4209532" indent="-247620" eaLnBrk="0" fontAlgn="base" hangingPunct="0">
              <a:spcBef>
                <a:spcPct val="0"/>
              </a:spcBef>
              <a:spcAft>
                <a:spcPct val="0"/>
              </a:spcAft>
              <a:defRPr i="1">
                <a:solidFill>
                  <a:schemeClr val="tx1"/>
                </a:solidFill>
                <a:latin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800" b="0" i="0" u="none" strike="noStrike" kern="0" cap="none" spc="0" normalizeH="0" baseline="0" noProof="0">
                <a:ln>
                  <a:noFill/>
                </a:ln>
                <a:solidFill>
                  <a:srgbClr val="000000"/>
                </a:solidFill>
                <a:effectLst/>
                <a:uLnTx/>
                <a:uFillTx/>
                <a:latin typeface="Arial" charset="0"/>
              </a:rPr>
              <a:t>HCP Resources</a:t>
            </a:r>
            <a:endParaRPr kumimoji="0" lang="en-US" sz="1800" b="0" i="0" u="none" strike="noStrike" kern="0" cap="none" spc="0" normalizeH="0" baseline="0" noProof="0">
              <a:ln>
                <a:noFill/>
              </a:ln>
              <a:solidFill>
                <a:srgbClr val="000000"/>
              </a:solidFill>
              <a:effectLst/>
              <a:uLnTx/>
              <a:uFillTx/>
              <a:latin typeface="Arial" charset="0"/>
            </a:endParaRPr>
          </a:p>
        </p:txBody>
      </p:sp>
      <p:sp>
        <p:nvSpPr>
          <p:cNvPr id="77831"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804763" indent="-309524" eaLnBrk="0" hangingPunct="0">
              <a:defRPr i="1">
                <a:solidFill>
                  <a:schemeClr val="tx1"/>
                </a:solidFill>
                <a:latin typeface="Arial" charset="0"/>
              </a:defRPr>
            </a:lvl2pPr>
            <a:lvl3pPr marL="1238098" indent="-247620" eaLnBrk="0" hangingPunct="0">
              <a:defRPr i="1">
                <a:solidFill>
                  <a:schemeClr val="tx1"/>
                </a:solidFill>
                <a:latin typeface="Arial" charset="0"/>
              </a:defRPr>
            </a:lvl3pPr>
            <a:lvl4pPr marL="1733337" indent="-247620" eaLnBrk="0" hangingPunct="0">
              <a:defRPr i="1">
                <a:solidFill>
                  <a:schemeClr val="tx1"/>
                </a:solidFill>
                <a:latin typeface="Arial" charset="0"/>
              </a:defRPr>
            </a:lvl4pPr>
            <a:lvl5pPr marL="2228576" indent="-247620" eaLnBrk="0" hangingPunct="0">
              <a:defRPr i="1">
                <a:solidFill>
                  <a:schemeClr val="tx1"/>
                </a:solidFill>
                <a:latin typeface="Arial" charset="0"/>
              </a:defRPr>
            </a:lvl5pPr>
            <a:lvl6pPr marL="2723815" indent="-247620" eaLnBrk="0" fontAlgn="base" hangingPunct="0">
              <a:spcBef>
                <a:spcPct val="0"/>
              </a:spcBef>
              <a:spcAft>
                <a:spcPct val="0"/>
              </a:spcAft>
              <a:defRPr i="1">
                <a:solidFill>
                  <a:schemeClr val="tx1"/>
                </a:solidFill>
                <a:latin typeface="Arial" charset="0"/>
              </a:defRPr>
            </a:lvl6pPr>
            <a:lvl7pPr marL="3219054" indent="-247620" eaLnBrk="0" fontAlgn="base" hangingPunct="0">
              <a:spcBef>
                <a:spcPct val="0"/>
              </a:spcBef>
              <a:spcAft>
                <a:spcPct val="0"/>
              </a:spcAft>
              <a:defRPr i="1">
                <a:solidFill>
                  <a:schemeClr val="tx1"/>
                </a:solidFill>
                <a:latin typeface="Arial" charset="0"/>
              </a:defRPr>
            </a:lvl7pPr>
            <a:lvl8pPr marL="3714293" indent="-247620" eaLnBrk="0" fontAlgn="base" hangingPunct="0">
              <a:spcBef>
                <a:spcPct val="0"/>
              </a:spcBef>
              <a:spcAft>
                <a:spcPct val="0"/>
              </a:spcAft>
              <a:defRPr i="1">
                <a:solidFill>
                  <a:schemeClr val="tx1"/>
                </a:solidFill>
                <a:latin typeface="Arial" charset="0"/>
              </a:defRPr>
            </a:lvl8pPr>
            <a:lvl9pPr marL="4209532" indent="-247620" eaLnBrk="0" fontAlgn="base" hangingPunct="0">
              <a:spcBef>
                <a:spcPct val="0"/>
              </a:spcBef>
              <a:spcAft>
                <a:spcPct val="0"/>
              </a:spcAft>
              <a:defRPr i="1">
                <a:solidFill>
                  <a:schemeClr val="tx1"/>
                </a:solidFill>
                <a:latin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rPr>
              <a:t>Threats - Problems + Causes</a:t>
            </a:r>
          </a:p>
        </p:txBody>
      </p:sp>
    </p:spTree>
    <p:extLst>
      <p:ext uri="{BB962C8B-B14F-4D97-AF65-F5344CB8AC3E}">
        <p14:creationId xmlns:p14="http://schemas.microsoft.com/office/powerpoint/2010/main" val="3359424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2"/>
          <p:cNvSpPr>
            <a:spLocks noGrp="1" noRot="1" noChangeAspect="1" noChangeArrowheads="1" noTextEdit="1"/>
          </p:cNvSpPr>
          <p:nvPr>
            <p:ph type="sldImg"/>
          </p:nvPr>
        </p:nvSpPr>
        <p:spPr>
          <a:xfrm>
            <a:off x="993775" y="768350"/>
            <a:ext cx="5114925" cy="3836988"/>
          </a:xfrm>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77829"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804763" indent="-309524" eaLnBrk="0" hangingPunct="0">
              <a:defRPr i="1">
                <a:solidFill>
                  <a:schemeClr val="tx1"/>
                </a:solidFill>
                <a:latin typeface="Arial" charset="0"/>
              </a:defRPr>
            </a:lvl2pPr>
            <a:lvl3pPr marL="1238098" indent="-247620" eaLnBrk="0" hangingPunct="0">
              <a:defRPr i="1">
                <a:solidFill>
                  <a:schemeClr val="tx1"/>
                </a:solidFill>
                <a:latin typeface="Arial" charset="0"/>
              </a:defRPr>
            </a:lvl3pPr>
            <a:lvl4pPr marL="1733337" indent="-247620" eaLnBrk="0" hangingPunct="0">
              <a:defRPr i="1">
                <a:solidFill>
                  <a:schemeClr val="tx1"/>
                </a:solidFill>
                <a:latin typeface="Arial" charset="0"/>
              </a:defRPr>
            </a:lvl4pPr>
            <a:lvl5pPr marL="2228576" indent="-247620" eaLnBrk="0" hangingPunct="0">
              <a:defRPr i="1">
                <a:solidFill>
                  <a:schemeClr val="tx1"/>
                </a:solidFill>
                <a:latin typeface="Arial" charset="0"/>
              </a:defRPr>
            </a:lvl5pPr>
            <a:lvl6pPr marL="2723815" indent="-247620" eaLnBrk="0" fontAlgn="base" hangingPunct="0">
              <a:spcBef>
                <a:spcPct val="0"/>
              </a:spcBef>
              <a:spcAft>
                <a:spcPct val="0"/>
              </a:spcAft>
              <a:defRPr i="1">
                <a:solidFill>
                  <a:schemeClr val="tx1"/>
                </a:solidFill>
                <a:latin typeface="Arial" charset="0"/>
              </a:defRPr>
            </a:lvl6pPr>
            <a:lvl7pPr marL="3219054" indent="-247620" eaLnBrk="0" fontAlgn="base" hangingPunct="0">
              <a:spcBef>
                <a:spcPct val="0"/>
              </a:spcBef>
              <a:spcAft>
                <a:spcPct val="0"/>
              </a:spcAft>
              <a:defRPr i="1">
                <a:solidFill>
                  <a:schemeClr val="tx1"/>
                </a:solidFill>
                <a:latin typeface="Arial" charset="0"/>
              </a:defRPr>
            </a:lvl7pPr>
            <a:lvl8pPr marL="3714293" indent="-247620" eaLnBrk="0" fontAlgn="base" hangingPunct="0">
              <a:spcBef>
                <a:spcPct val="0"/>
              </a:spcBef>
              <a:spcAft>
                <a:spcPct val="0"/>
              </a:spcAft>
              <a:defRPr i="1">
                <a:solidFill>
                  <a:schemeClr val="tx1"/>
                </a:solidFill>
                <a:latin typeface="Arial" charset="0"/>
              </a:defRPr>
            </a:lvl8pPr>
            <a:lvl9pPr marL="4209532" indent="-247620" eaLnBrk="0" fontAlgn="base" hangingPunct="0">
              <a:spcBef>
                <a:spcPct val="0"/>
              </a:spcBef>
              <a:spcAft>
                <a:spcPct val="0"/>
              </a:spcAft>
              <a:defRPr i="1">
                <a:solidFill>
                  <a:schemeClr val="tx1"/>
                </a:solidFill>
                <a:latin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rPr>
              <a:t>October 2016</a:t>
            </a:r>
          </a:p>
        </p:txBody>
      </p:sp>
      <p:sp>
        <p:nvSpPr>
          <p:cNvPr id="77830"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804763" indent="-309524" eaLnBrk="0" hangingPunct="0">
              <a:defRPr i="1">
                <a:solidFill>
                  <a:schemeClr val="tx1"/>
                </a:solidFill>
                <a:latin typeface="Arial" charset="0"/>
              </a:defRPr>
            </a:lvl2pPr>
            <a:lvl3pPr marL="1238098" indent="-247620" eaLnBrk="0" hangingPunct="0">
              <a:defRPr i="1">
                <a:solidFill>
                  <a:schemeClr val="tx1"/>
                </a:solidFill>
                <a:latin typeface="Arial" charset="0"/>
              </a:defRPr>
            </a:lvl3pPr>
            <a:lvl4pPr marL="1733337" indent="-247620" eaLnBrk="0" hangingPunct="0">
              <a:defRPr i="1">
                <a:solidFill>
                  <a:schemeClr val="tx1"/>
                </a:solidFill>
                <a:latin typeface="Arial" charset="0"/>
              </a:defRPr>
            </a:lvl4pPr>
            <a:lvl5pPr marL="2228576" indent="-247620" eaLnBrk="0" hangingPunct="0">
              <a:defRPr i="1">
                <a:solidFill>
                  <a:schemeClr val="tx1"/>
                </a:solidFill>
                <a:latin typeface="Arial" charset="0"/>
              </a:defRPr>
            </a:lvl5pPr>
            <a:lvl6pPr marL="2723815" indent="-247620" eaLnBrk="0" fontAlgn="base" hangingPunct="0">
              <a:spcBef>
                <a:spcPct val="0"/>
              </a:spcBef>
              <a:spcAft>
                <a:spcPct val="0"/>
              </a:spcAft>
              <a:defRPr i="1">
                <a:solidFill>
                  <a:schemeClr val="tx1"/>
                </a:solidFill>
                <a:latin typeface="Arial" charset="0"/>
              </a:defRPr>
            </a:lvl6pPr>
            <a:lvl7pPr marL="3219054" indent="-247620" eaLnBrk="0" fontAlgn="base" hangingPunct="0">
              <a:spcBef>
                <a:spcPct val="0"/>
              </a:spcBef>
              <a:spcAft>
                <a:spcPct val="0"/>
              </a:spcAft>
              <a:defRPr i="1">
                <a:solidFill>
                  <a:schemeClr val="tx1"/>
                </a:solidFill>
                <a:latin typeface="Arial" charset="0"/>
              </a:defRPr>
            </a:lvl7pPr>
            <a:lvl8pPr marL="3714293" indent="-247620" eaLnBrk="0" fontAlgn="base" hangingPunct="0">
              <a:spcBef>
                <a:spcPct val="0"/>
              </a:spcBef>
              <a:spcAft>
                <a:spcPct val="0"/>
              </a:spcAft>
              <a:defRPr i="1">
                <a:solidFill>
                  <a:schemeClr val="tx1"/>
                </a:solidFill>
                <a:latin typeface="Arial" charset="0"/>
              </a:defRPr>
            </a:lvl8pPr>
            <a:lvl9pPr marL="4209532" indent="-247620" eaLnBrk="0" fontAlgn="base" hangingPunct="0">
              <a:spcBef>
                <a:spcPct val="0"/>
              </a:spcBef>
              <a:spcAft>
                <a:spcPct val="0"/>
              </a:spcAft>
              <a:defRPr i="1">
                <a:solidFill>
                  <a:schemeClr val="tx1"/>
                </a:solidFill>
                <a:latin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800" b="0" i="0" u="none" strike="noStrike" kern="0" cap="none" spc="0" normalizeH="0" baseline="0" noProof="0">
                <a:ln>
                  <a:noFill/>
                </a:ln>
                <a:solidFill>
                  <a:srgbClr val="000000"/>
                </a:solidFill>
                <a:effectLst/>
                <a:uLnTx/>
                <a:uFillTx/>
                <a:latin typeface="Arial" charset="0"/>
              </a:rPr>
              <a:t>HCP Resources</a:t>
            </a:r>
            <a:endParaRPr kumimoji="0" lang="en-US" sz="1800" b="0" i="0" u="none" strike="noStrike" kern="0" cap="none" spc="0" normalizeH="0" baseline="0" noProof="0">
              <a:ln>
                <a:noFill/>
              </a:ln>
              <a:solidFill>
                <a:srgbClr val="000000"/>
              </a:solidFill>
              <a:effectLst/>
              <a:uLnTx/>
              <a:uFillTx/>
              <a:latin typeface="Arial" charset="0"/>
            </a:endParaRPr>
          </a:p>
        </p:txBody>
      </p:sp>
      <p:sp>
        <p:nvSpPr>
          <p:cNvPr id="77831"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804763" indent="-309524" eaLnBrk="0" hangingPunct="0">
              <a:defRPr i="1">
                <a:solidFill>
                  <a:schemeClr val="tx1"/>
                </a:solidFill>
                <a:latin typeface="Arial" charset="0"/>
              </a:defRPr>
            </a:lvl2pPr>
            <a:lvl3pPr marL="1238098" indent="-247620" eaLnBrk="0" hangingPunct="0">
              <a:defRPr i="1">
                <a:solidFill>
                  <a:schemeClr val="tx1"/>
                </a:solidFill>
                <a:latin typeface="Arial" charset="0"/>
              </a:defRPr>
            </a:lvl3pPr>
            <a:lvl4pPr marL="1733337" indent="-247620" eaLnBrk="0" hangingPunct="0">
              <a:defRPr i="1">
                <a:solidFill>
                  <a:schemeClr val="tx1"/>
                </a:solidFill>
                <a:latin typeface="Arial" charset="0"/>
              </a:defRPr>
            </a:lvl4pPr>
            <a:lvl5pPr marL="2228576" indent="-247620" eaLnBrk="0" hangingPunct="0">
              <a:defRPr i="1">
                <a:solidFill>
                  <a:schemeClr val="tx1"/>
                </a:solidFill>
                <a:latin typeface="Arial" charset="0"/>
              </a:defRPr>
            </a:lvl5pPr>
            <a:lvl6pPr marL="2723815" indent="-247620" eaLnBrk="0" fontAlgn="base" hangingPunct="0">
              <a:spcBef>
                <a:spcPct val="0"/>
              </a:spcBef>
              <a:spcAft>
                <a:spcPct val="0"/>
              </a:spcAft>
              <a:defRPr i="1">
                <a:solidFill>
                  <a:schemeClr val="tx1"/>
                </a:solidFill>
                <a:latin typeface="Arial" charset="0"/>
              </a:defRPr>
            </a:lvl6pPr>
            <a:lvl7pPr marL="3219054" indent="-247620" eaLnBrk="0" fontAlgn="base" hangingPunct="0">
              <a:spcBef>
                <a:spcPct val="0"/>
              </a:spcBef>
              <a:spcAft>
                <a:spcPct val="0"/>
              </a:spcAft>
              <a:defRPr i="1">
                <a:solidFill>
                  <a:schemeClr val="tx1"/>
                </a:solidFill>
                <a:latin typeface="Arial" charset="0"/>
              </a:defRPr>
            </a:lvl7pPr>
            <a:lvl8pPr marL="3714293" indent="-247620" eaLnBrk="0" fontAlgn="base" hangingPunct="0">
              <a:spcBef>
                <a:spcPct val="0"/>
              </a:spcBef>
              <a:spcAft>
                <a:spcPct val="0"/>
              </a:spcAft>
              <a:defRPr i="1">
                <a:solidFill>
                  <a:schemeClr val="tx1"/>
                </a:solidFill>
                <a:latin typeface="Arial" charset="0"/>
              </a:defRPr>
            </a:lvl8pPr>
            <a:lvl9pPr marL="4209532" indent="-247620" eaLnBrk="0" fontAlgn="base" hangingPunct="0">
              <a:spcBef>
                <a:spcPct val="0"/>
              </a:spcBef>
              <a:spcAft>
                <a:spcPct val="0"/>
              </a:spcAft>
              <a:defRPr i="1">
                <a:solidFill>
                  <a:schemeClr val="tx1"/>
                </a:solidFill>
                <a:latin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rPr>
              <a:t>Threats - Problems + Causes</a:t>
            </a:r>
          </a:p>
        </p:txBody>
      </p:sp>
    </p:spTree>
    <p:extLst>
      <p:ext uri="{BB962C8B-B14F-4D97-AF65-F5344CB8AC3E}">
        <p14:creationId xmlns:p14="http://schemas.microsoft.com/office/powerpoint/2010/main" val="3975201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2"/>
          <p:cNvSpPr>
            <a:spLocks noGrp="1" noRot="1" noChangeAspect="1" noChangeArrowheads="1" noTextEdit="1"/>
          </p:cNvSpPr>
          <p:nvPr>
            <p:ph type="sldImg"/>
          </p:nvPr>
        </p:nvSpPr>
        <p:spPr>
          <a:xfrm>
            <a:off x="993775" y="768350"/>
            <a:ext cx="5114925" cy="3836988"/>
          </a:xfrm>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77829"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804763" indent="-309524" eaLnBrk="0" hangingPunct="0">
              <a:defRPr i="1">
                <a:solidFill>
                  <a:schemeClr val="tx1"/>
                </a:solidFill>
                <a:latin typeface="Arial" charset="0"/>
              </a:defRPr>
            </a:lvl2pPr>
            <a:lvl3pPr marL="1238098" indent="-247620" eaLnBrk="0" hangingPunct="0">
              <a:defRPr i="1">
                <a:solidFill>
                  <a:schemeClr val="tx1"/>
                </a:solidFill>
                <a:latin typeface="Arial" charset="0"/>
              </a:defRPr>
            </a:lvl3pPr>
            <a:lvl4pPr marL="1733337" indent="-247620" eaLnBrk="0" hangingPunct="0">
              <a:defRPr i="1">
                <a:solidFill>
                  <a:schemeClr val="tx1"/>
                </a:solidFill>
                <a:latin typeface="Arial" charset="0"/>
              </a:defRPr>
            </a:lvl4pPr>
            <a:lvl5pPr marL="2228576" indent="-247620" eaLnBrk="0" hangingPunct="0">
              <a:defRPr i="1">
                <a:solidFill>
                  <a:schemeClr val="tx1"/>
                </a:solidFill>
                <a:latin typeface="Arial" charset="0"/>
              </a:defRPr>
            </a:lvl5pPr>
            <a:lvl6pPr marL="2723815" indent="-247620" eaLnBrk="0" fontAlgn="base" hangingPunct="0">
              <a:spcBef>
                <a:spcPct val="0"/>
              </a:spcBef>
              <a:spcAft>
                <a:spcPct val="0"/>
              </a:spcAft>
              <a:defRPr i="1">
                <a:solidFill>
                  <a:schemeClr val="tx1"/>
                </a:solidFill>
                <a:latin typeface="Arial" charset="0"/>
              </a:defRPr>
            </a:lvl6pPr>
            <a:lvl7pPr marL="3219054" indent="-247620" eaLnBrk="0" fontAlgn="base" hangingPunct="0">
              <a:spcBef>
                <a:spcPct val="0"/>
              </a:spcBef>
              <a:spcAft>
                <a:spcPct val="0"/>
              </a:spcAft>
              <a:defRPr i="1">
                <a:solidFill>
                  <a:schemeClr val="tx1"/>
                </a:solidFill>
                <a:latin typeface="Arial" charset="0"/>
              </a:defRPr>
            </a:lvl7pPr>
            <a:lvl8pPr marL="3714293" indent="-247620" eaLnBrk="0" fontAlgn="base" hangingPunct="0">
              <a:spcBef>
                <a:spcPct val="0"/>
              </a:spcBef>
              <a:spcAft>
                <a:spcPct val="0"/>
              </a:spcAft>
              <a:defRPr i="1">
                <a:solidFill>
                  <a:schemeClr val="tx1"/>
                </a:solidFill>
                <a:latin typeface="Arial" charset="0"/>
              </a:defRPr>
            </a:lvl8pPr>
            <a:lvl9pPr marL="4209532" indent="-247620" eaLnBrk="0" fontAlgn="base" hangingPunct="0">
              <a:spcBef>
                <a:spcPct val="0"/>
              </a:spcBef>
              <a:spcAft>
                <a:spcPct val="0"/>
              </a:spcAft>
              <a:defRPr i="1">
                <a:solidFill>
                  <a:schemeClr val="tx1"/>
                </a:solidFill>
                <a:latin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rPr>
              <a:t>October 2016</a:t>
            </a:r>
          </a:p>
        </p:txBody>
      </p:sp>
      <p:sp>
        <p:nvSpPr>
          <p:cNvPr id="77830"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804763" indent="-309524" eaLnBrk="0" hangingPunct="0">
              <a:defRPr i="1">
                <a:solidFill>
                  <a:schemeClr val="tx1"/>
                </a:solidFill>
                <a:latin typeface="Arial" charset="0"/>
              </a:defRPr>
            </a:lvl2pPr>
            <a:lvl3pPr marL="1238098" indent="-247620" eaLnBrk="0" hangingPunct="0">
              <a:defRPr i="1">
                <a:solidFill>
                  <a:schemeClr val="tx1"/>
                </a:solidFill>
                <a:latin typeface="Arial" charset="0"/>
              </a:defRPr>
            </a:lvl3pPr>
            <a:lvl4pPr marL="1733337" indent="-247620" eaLnBrk="0" hangingPunct="0">
              <a:defRPr i="1">
                <a:solidFill>
                  <a:schemeClr val="tx1"/>
                </a:solidFill>
                <a:latin typeface="Arial" charset="0"/>
              </a:defRPr>
            </a:lvl4pPr>
            <a:lvl5pPr marL="2228576" indent="-247620" eaLnBrk="0" hangingPunct="0">
              <a:defRPr i="1">
                <a:solidFill>
                  <a:schemeClr val="tx1"/>
                </a:solidFill>
                <a:latin typeface="Arial" charset="0"/>
              </a:defRPr>
            </a:lvl5pPr>
            <a:lvl6pPr marL="2723815" indent="-247620" eaLnBrk="0" fontAlgn="base" hangingPunct="0">
              <a:spcBef>
                <a:spcPct val="0"/>
              </a:spcBef>
              <a:spcAft>
                <a:spcPct val="0"/>
              </a:spcAft>
              <a:defRPr i="1">
                <a:solidFill>
                  <a:schemeClr val="tx1"/>
                </a:solidFill>
                <a:latin typeface="Arial" charset="0"/>
              </a:defRPr>
            </a:lvl6pPr>
            <a:lvl7pPr marL="3219054" indent="-247620" eaLnBrk="0" fontAlgn="base" hangingPunct="0">
              <a:spcBef>
                <a:spcPct val="0"/>
              </a:spcBef>
              <a:spcAft>
                <a:spcPct val="0"/>
              </a:spcAft>
              <a:defRPr i="1">
                <a:solidFill>
                  <a:schemeClr val="tx1"/>
                </a:solidFill>
                <a:latin typeface="Arial" charset="0"/>
              </a:defRPr>
            </a:lvl7pPr>
            <a:lvl8pPr marL="3714293" indent="-247620" eaLnBrk="0" fontAlgn="base" hangingPunct="0">
              <a:spcBef>
                <a:spcPct val="0"/>
              </a:spcBef>
              <a:spcAft>
                <a:spcPct val="0"/>
              </a:spcAft>
              <a:defRPr i="1">
                <a:solidFill>
                  <a:schemeClr val="tx1"/>
                </a:solidFill>
                <a:latin typeface="Arial" charset="0"/>
              </a:defRPr>
            </a:lvl8pPr>
            <a:lvl9pPr marL="4209532" indent="-247620" eaLnBrk="0" fontAlgn="base" hangingPunct="0">
              <a:spcBef>
                <a:spcPct val="0"/>
              </a:spcBef>
              <a:spcAft>
                <a:spcPct val="0"/>
              </a:spcAft>
              <a:defRPr i="1">
                <a:solidFill>
                  <a:schemeClr val="tx1"/>
                </a:solidFill>
                <a:latin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800" b="0" i="0" u="none" strike="noStrike" kern="0" cap="none" spc="0" normalizeH="0" baseline="0" noProof="0">
                <a:ln>
                  <a:noFill/>
                </a:ln>
                <a:solidFill>
                  <a:srgbClr val="000000"/>
                </a:solidFill>
                <a:effectLst/>
                <a:uLnTx/>
                <a:uFillTx/>
                <a:latin typeface="Arial" charset="0"/>
              </a:rPr>
              <a:t>HCP Resources</a:t>
            </a:r>
            <a:endParaRPr kumimoji="0" lang="en-US" sz="1800" b="0" i="0" u="none" strike="noStrike" kern="0" cap="none" spc="0" normalizeH="0" baseline="0" noProof="0">
              <a:ln>
                <a:noFill/>
              </a:ln>
              <a:solidFill>
                <a:srgbClr val="000000"/>
              </a:solidFill>
              <a:effectLst/>
              <a:uLnTx/>
              <a:uFillTx/>
              <a:latin typeface="Arial" charset="0"/>
            </a:endParaRPr>
          </a:p>
        </p:txBody>
      </p:sp>
      <p:sp>
        <p:nvSpPr>
          <p:cNvPr id="77831"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804763" indent="-309524" eaLnBrk="0" hangingPunct="0">
              <a:defRPr i="1">
                <a:solidFill>
                  <a:schemeClr val="tx1"/>
                </a:solidFill>
                <a:latin typeface="Arial" charset="0"/>
              </a:defRPr>
            </a:lvl2pPr>
            <a:lvl3pPr marL="1238098" indent="-247620" eaLnBrk="0" hangingPunct="0">
              <a:defRPr i="1">
                <a:solidFill>
                  <a:schemeClr val="tx1"/>
                </a:solidFill>
                <a:latin typeface="Arial" charset="0"/>
              </a:defRPr>
            </a:lvl3pPr>
            <a:lvl4pPr marL="1733337" indent="-247620" eaLnBrk="0" hangingPunct="0">
              <a:defRPr i="1">
                <a:solidFill>
                  <a:schemeClr val="tx1"/>
                </a:solidFill>
                <a:latin typeface="Arial" charset="0"/>
              </a:defRPr>
            </a:lvl4pPr>
            <a:lvl5pPr marL="2228576" indent="-247620" eaLnBrk="0" hangingPunct="0">
              <a:defRPr i="1">
                <a:solidFill>
                  <a:schemeClr val="tx1"/>
                </a:solidFill>
                <a:latin typeface="Arial" charset="0"/>
              </a:defRPr>
            </a:lvl5pPr>
            <a:lvl6pPr marL="2723815" indent="-247620" eaLnBrk="0" fontAlgn="base" hangingPunct="0">
              <a:spcBef>
                <a:spcPct val="0"/>
              </a:spcBef>
              <a:spcAft>
                <a:spcPct val="0"/>
              </a:spcAft>
              <a:defRPr i="1">
                <a:solidFill>
                  <a:schemeClr val="tx1"/>
                </a:solidFill>
                <a:latin typeface="Arial" charset="0"/>
              </a:defRPr>
            </a:lvl6pPr>
            <a:lvl7pPr marL="3219054" indent="-247620" eaLnBrk="0" fontAlgn="base" hangingPunct="0">
              <a:spcBef>
                <a:spcPct val="0"/>
              </a:spcBef>
              <a:spcAft>
                <a:spcPct val="0"/>
              </a:spcAft>
              <a:defRPr i="1">
                <a:solidFill>
                  <a:schemeClr val="tx1"/>
                </a:solidFill>
                <a:latin typeface="Arial" charset="0"/>
              </a:defRPr>
            </a:lvl7pPr>
            <a:lvl8pPr marL="3714293" indent="-247620" eaLnBrk="0" fontAlgn="base" hangingPunct="0">
              <a:spcBef>
                <a:spcPct val="0"/>
              </a:spcBef>
              <a:spcAft>
                <a:spcPct val="0"/>
              </a:spcAft>
              <a:defRPr i="1">
                <a:solidFill>
                  <a:schemeClr val="tx1"/>
                </a:solidFill>
                <a:latin typeface="Arial" charset="0"/>
              </a:defRPr>
            </a:lvl8pPr>
            <a:lvl9pPr marL="4209532" indent="-247620" eaLnBrk="0" fontAlgn="base" hangingPunct="0">
              <a:spcBef>
                <a:spcPct val="0"/>
              </a:spcBef>
              <a:spcAft>
                <a:spcPct val="0"/>
              </a:spcAft>
              <a:defRPr i="1">
                <a:solidFill>
                  <a:schemeClr val="tx1"/>
                </a:solidFill>
                <a:latin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rPr>
              <a:t>Threats - Problems + Causes</a:t>
            </a:r>
          </a:p>
        </p:txBody>
      </p:sp>
    </p:spTree>
    <p:extLst>
      <p:ext uri="{BB962C8B-B14F-4D97-AF65-F5344CB8AC3E}">
        <p14:creationId xmlns:p14="http://schemas.microsoft.com/office/powerpoint/2010/main" val="775414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atin typeface="Arial" pitchFamily="34" charset="0"/>
            </a:endParaRPr>
          </a:p>
        </p:txBody>
      </p:sp>
      <p:sp>
        <p:nvSpPr>
          <p:cNvPr id="6144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chemeClr val="tx1"/>
                </a:solidFill>
                <a:effectLst/>
                <a:uLnTx/>
                <a:uFillTx/>
                <a:latin typeface="Arial" pitchFamily="34" charset="0"/>
              </a:rPr>
              <a:t>October 2016</a:t>
            </a:r>
          </a:p>
        </p:txBody>
      </p:sp>
      <p:sp>
        <p:nvSpPr>
          <p:cNvPr id="61446"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800" b="0" i="0" u="none" strike="noStrike" kern="0" cap="none" spc="0" normalizeH="0" baseline="0" noProof="0">
                <a:ln>
                  <a:noFill/>
                </a:ln>
                <a:solidFill>
                  <a:schemeClr val="tx1"/>
                </a:solidFill>
                <a:effectLst/>
                <a:uLnTx/>
                <a:uFillTx/>
                <a:latin typeface="Arial" pitchFamily="34" charset="0"/>
              </a:rPr>
              <a:t>HCP Resources</a:t>
            </a:r>
            <a:endParaRPr kumimoji="0" lang="en-US" sz="1800" b="0" i="0" u="none" strike="noStrike" kern="0" cap="none" spc="0" normalizeH="0" baseline="0" noProof="0">
              <a:ln>
                <a:noFill/>
              </a:ln>
              <a:solidFill>
                <a:schemeClr val="tx1"/>
              </a:solidFill>
              <a:effectLst/>
              <a:uLnTx/>
              <a:uFillTx/>
              <a:latin typeface="Arial" pitchFamily="34" charset="0"/>
            </a:endParaRPr>
          </a:p>
        </p:txBody>
      </p:sp>
      <p:sp>
        <p:nvSpPr>
          <p:cNvPr id="61447"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chemeClr val="tx1"/>
                </a:solidFill>
                <a:effectLst/>
                <a:uLnTx/>
                <a:uFillTx/>
                <a:latin typeface="Arial" pitchFamily="34" charset="0"/>
              </a:rPr>
              <a:t>Threats - Problems + Causes</a:t>
            </a:r>
          </a:p>
        </p:txBody>
      </p:sp>
    </p:spTree>
    <p:extLst>
      <p:ext uri="{BB962C8B-B14F-4D97-AF65-F5344CB8AC3E}">
        <p14:creationId xmlns:p14="http://schemas.microsoft.com/office/powerpoint/2010/main" val="308407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Threats - Problems + Causes</a:t>
            </a: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October 2016</a:t>
            </a:r>
          </a:p>
        </p:txBody>
      </p:sp>
      <p:sp>
        <p:nvSpPr>
          <p:cNvPr id="6" name="Footer Placeholder 5"/>
          <p:cNvSpPr>
            <a:spLocks noGrp="1"/>
          </p:cNvSpPr>
          <p:nvPr>
            <p:ph type="ftr"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800" b="0" i="0" u="none" strike="noStrike" kern="0" cap="none" spc="0" normalizeH="0" baseline="0" noProof="0">
                <a:ln>
                  <a:noFill/>
                </a:ln>
                <a:solidFill>
                  <a:sysClr val="windowText" lastClr="000000"/>
                </a:solidFill>
                <a:effectLst/>
                <a:uLnTx/>
                <a:uFillTx/>
              </a:rPr>
              <a:t>HCP Resources</a:t>
            </a: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6608756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atin typeface="Arial" pitchFamily="34" charset="0"/>
            </a:endParaRPr>
          </a:p>
        </p:txBody>
      </p:sp>
      <p:sp>
        <p:nvSpPr>
          <p:cNvPr id="6144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October 2016</a:t>
            </a:r>
          </a:p>
        </p:txBody>
      </p:sp>
      <p:sp>
        <p:nvSpPr>
          <p:cNvPr id="61446"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a:t>HCP Resources</a:t>
            </a:r>
            <a:endParaRPr lang="en-US"/>
          </a:p>
        </p:txBody>
      </p:sp>
      <p:sp>
        <p:nvSpPr>
          <p:cNvPr id="61447"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Threats - Problems + Causes</a:t>
            </a:r>
          </a:p>
        </p:txBody>
      </p:sp>
    </p:spTree>
    <p:extLst>
      <p:ext uri="{BB962C8B-B14F-4D97-AF65-F5344CB8AC3E}">
        <p14:creationId xmlns:p14="http://schemas.microsoft.com/office/powerpoint/2010/main" val="34494033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atin typeface="Arial" pitchFamily="34" charset="0"/>
            </a:endParaRPr>
          </a:p>
        </p:txBody>
      </p:sp>
      <p:sp>
        <p:nvSpPr>
          <p:cNvPr id="634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October 2016</a:t>
            </a:r>
          </a:p>
        </p:txBody>
      </p:sp>
      <p:sp>
        <p:nvSpPr>
          <p:cNvPr id="63494"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a:t>HCP Resources</a:t>
            </a:r>
            <a:endParaRPr lang="en-US"/>
          </a:p>
        </p:txBody>
      </p:sp>
      <p:sp>
        <p:nvSpPr>
          <p:cNvPr id="63495"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Threats - Problems + Causes</a:t>
            </a:r>
          </a:p>
        </p:txBody>
      </p:sp>
    </p:spTree>
    <p:extLst>
      <p:ext uri="{BB962C8B-B14F-4D97-AF65-F5344CB8AC3E}">
        <p14:creationId xmlns:p14="http://schemas.microsoft.com/office/powerpoint/2010/main" val="9684382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latin typeface="Arial" panose="020B0604020202020204" pitchFamily="34" charset="0"/>
            </a:endParaRPr>
          </a:p>
        </p:txBody>
      </p:sp>
      <p:sp>
        <p:nvSpPr>
          <p:cNvPr id="7270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a:ln>
                  <a:noFill/>
                </a:ln>
                <a:solidFill>
                  <a:srgbClr val="000000"/>
                </a:solidFill>
                <a:effectLst/>
                <a:uLnTx/>
                <a:uFillTx/>
                <a:latin typeface="Arial" panose="020B0604020202020204" pitchFamily="34" charset="0"/>
              </a:rPr>
              <a:t>October 2016</a:t>
            </a:r>
            <a:endParaRPr kumimoji="0" lang="en-AU"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7271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altLang="en-US" sz="1800" b="0" i="0" u="none" strike="noStrike" kern="0" cap="none" spc="0" normalizeH="0" baseline="0" noProof="0">
                <a:ln>
                  <a:noFill/>
                </a:ln>
                <a:solidFill>
                  <a:srgbClr val="000000"/>
                </a:solidFill>
                <a:effectLst/>
                <a:uLnTx/>
                <a:uFillTx/>
                <a:latin typeface="Arial" panose="020B0604020202020204" pitchFamily="34" charset="0"/>
              </a:rPr>
              <a:t>HCP Resources</a:t>
            </a:r>
          </a:p>
        </p:txBody>
      </p:sp>
      <p:sp>
        <p:nvSpPr>
          <p:cNvPr id="72711"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altLang="en-US" sz="1800" b="0" i="0" u="none" strike="noStrike" kern="0" cap="none" spc="0" normalizeH="0" baseline="0" noProof="0">
                <a:ln>
                  <a:noFill/>
                </a:ln>
                <a:solidFill>
                  <a:srgbClr val="000000"/>
                </a:solidFill>
                <a:effectLst/>
                <a:uLnTx/>
                <a:uFillTx/>
                <a:latin typeface="Arial" panose="020B0604020202020204" pitchFamily="34" charset="0"/>
              </a:rPr>
              <a:t>Threats - Problems + Causes</a:t>
            </a:r>
          </a:p>
        </p:txBody>
      </p:sp>
    </p:spTree>
    <p:extLst>
      <p:ext uri="{BB962C8B-B14F-4D97-AF65-F5344CB8AC3E}">
        <p14:creationId xmlns:p14="http://schemas.microsoft.com/office/powerpoint/2010/main" val="40898630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latin typeface="Arial" panose="020B0604020202020204" pitchFamily="34" charset="0"/>
            </a:endParaRPr>
          </a:p>
        </p:txBody>
      </p:sp>
      <p:sp>
        <p:nvSpPr>
          <p:cNvPr id="7475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a:ln>
                  <a:noFill/>
                </a:ln>
                <a:solidFill>
                  <a:srgbClr val="000000"/>
                </a:solidFill>
                <a:effectLst/>
                <a:uLnTx/>
                <a:uFillTx/>
                <a:latin typeface="Arial" panose="020B0604020202020204" pitchFamily="34" charset="0"/>
              </a:rPr>
              <a:t>October 2016</a:t>
            </a:r>
            <a:endParaRPr kumimoji="0" lang="en-AU"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74758"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altLang="en-US" sz="1800" b="0" i="0" u="none" strike="noStrike" kern="0" cap="none" spc="0" normalizeH="0" baseline="0" noProof="0">
                <a:ln>
                  <a:noFill/>
                </a:ln>
                <a:solidFill>
                  <a:srgbClr val="000000"/>
                </a:solidFill>
                <a:effectLst/>
                <a:uLnTx/>
                <a:uFillTx/>
                <a:latin typeface="Arial" panose="020B0604020202020204" pitchFamily="34" charset="0"/>
              </a:rPr>
              <a:t>HCP Resources</a:t>
            </a:r>
          </a:p>
        </p:txBody>
      </p:sp>
      <p:sp>
        <p:nvSpPr>
          <p:cNvPr id="74759"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altLang="en-US" sz="1800" b="0" i="0" u="none" strike="noStrike" kern="0" cap="none" spc="0" normalizeH="0" baseline="0" noProof="0">
                <a:ln>
                  <a:noFill/>
                </a:ln>
                <a:solidFill>
                  <a:srgbClr val="000000"/>
                </a:solidFill>
                <a:effectLst/>
                <a:uLnTx/>
                <a:uFillTx/>
                <a:latin typeface="Arial" panose="020B0604020202020204" pitchFamily="34" charset="0"/>
              </a:rPr>
              <a:t>Threats - Problems + Causes</a:t>
            </a:r>
          </a:p>
        </p:txBody>
      </p:sp>
    </p:spTree>
    <p:extLst>
      <p:ext uri="{BB962C8B-B14F-4D97-AF65-F5344CB8AC3E}">
        <p14:creationId xmlns:p14="http://schemas.microsoft.com/office/powerpoint/2010/main" val="28836245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Adapting CAP to include cultural targets: Experiences and Lessons from Mesoamerica and the Caribbean</a:t>
            </a:r>
          </a:p>
          <a:p>
            <a:r>
              <a:rPr lang="en-AU" dirty="0" err="1"/>
              <a:t>Estuardo</a:t>
            </a:r>
            <a:r>
              <a:rPr lang="en-AU" dirty="0"/>
              <a:t> Secaira and Maria Elena </a:t>
            </a:r>
            <a:r>
              <a:rPr lang="en-AU" dirty="0" err="1"/>
              <a:t>Molena</a:t>
            </a:r>
            <a:endParaRPr lang="en-AU" dirty="0"/>
          </a:p>
          <a:p>
            <a:endParaRPr lang="en-AU" dirty="0"/>
          </a:p>
        </p:txBody>
      </p:sp>
      <p:sp>
        <p:nvSpPr>
          <p:cNvPr id="4" name="Header Placeholder 3"/>
          <p:cNvSpPr>
            <a:spLocks noGrp="1"/>
          </p:cNvSpPr>
          <p:nvPr>
            <p:ph type="hdr" sz="quarter" idx="10"/>
          </p:nvPr>
        </p:nvSpPr>
        <p:spPr/>
        <p:txBody>
          <a:bodyPr/>
          <a:lstStyle/>
          <a:p>
            <a:pPr>
              <a:defRPr/>
            </a:pPr>
            <a:r>
              <a:rPr lang="en-US"/>
              <a:t>Threats - Problems + Causes</a:t>
            </a:r>
          </a:p>
        </p:txBody>
      </p:sp>
      <p:sp>
        <p:nvSpPr>
          <p:cNvPr id="5" name="Date Placeholder 4"/>
          <p:cNvSpPr>
            <a:spLocks noGrp="1"/>
          </p:cNvSpPr>
          <p:nvPr>
            <p:ph type="dt" idx="11"/>
          </p:nvPr>
        </p:nvSpPr>
        <p:spPr/>
        <p:txBody>
          <a:bodyPr/>
          <a:lstStyle/>
          <a:p>
            <a:pPr>
              <a:defRPr/>
            </a:pPr>
            <a:r>
              <a:rPr lang="en-US"/>
              <a:t>October 2016</a:t>
            </a:r>
          </a:p>
        </p:txBody>
      </p:sp>
      <p:sp>
        <p:nvSpPr>
          <p:cNvPr id="6" name="Footer Placeholder 5"/>
          <p:cNvSpPr>
            <a:spLocks noGrp="1"/>
          </p:cNvSpPr>
          <p:nvPr>
            <p:ph type="ftr" sz="quarter" idx="12"/>
          </p:nvPr>
        </p:nvSpPr>
        <p:spPr/>
        <p:txBody>
          <a:bodyPr/>
          <a:lstStyle/>
          <a:p>
            <a:pPr>
              <a:defRPr/>
            </a:pPr>
            <a:r>
              <a:rPr lang="en-AU"/>
              <a:t>HCP Resources</a:t>
            </a:r>
            <a:endParaRPr lang="en-US"/>
          </a:p>
        </p:txBody>
      </p:sp>
    </p:spTree>
    <p:extLst>
      <p:ext uri="{BB962C8B-B14F-4D97-AF65-F5344CB8AC3E}">
        <p14:creationId xmlns:p14="http://schemas.microsoft.com/office/powerpoint/2010/main" val="1557741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Pre-planning is 1</a:t>
            </a:r>
            <a:r>
              <a:rPr lang="en-AU" baseline="30000" dirty="0"/>
              <a:t>st</a:t>
            </a:r>
            <a:r>
              <a:rPr lang="en-AU" dirty="0"/>
              <a:t> step, irrespective of the ‘entry point’</a:t>
            </a:r>
          </a:p>
        </p:txBody>
      </p:sp>
      <p:sp>
        <p:nvSpPr>
          <p:cNvPr id="4" name="Header Placeholder 3"/>
          <p:cNvSpPr>
            <a:spLocks noGrp="1"/>
          </p:cNvSpPr>
          <p:nvPr>
            <p:ph type="hdr" sz="quarter" idx="10"/>
          </p:nvPr>
        </p:nvSpPr>
        <p:spPr/>
        <p:txBody>
          <a:bodyPr/>
          <a:lstStyle/>
          <a:p>
            <a:pPr>
              <a:defRPr/>
            </a:pPr>
            <a:r>
              <a:rPr lang="en-US"/>
              <a:t>Threats - Problems + Causes</a:t>
            </a:r>
          </a:p>
        </p:txBody>
      </p:sp>
      <p:sp>
        <p:nvSpPr>
          <p:cNvPr id="5" name="Date Placeholder 4"/>
          <p:cNvSpPr>
            <a:spLocks noGrp="1"/>
          </p:cNvSpPr>
          <p:nvPr>
            <p:ph type="dt" idx="11"/>
          </p:nvPr>
        </p:nvSpPr>
        <p:spPr/>
        <p:txBody>
          <a:bodyPr/>
          <a:lstStyle/>
          <a:p>
            <a:pPr>
              <a:defRPr/>
            </a:pPr>
            <a:r>
              <a:rPr lang="en-US"/>
              <a:t>October 2016</a:t>
            </a:r>
          </a:p>
        </p:txBody>
      </p:sp>
      <p:sp>
        <p:nvSpPr>
          <p:cNvPr id="6" name="Footer Placeholder 5"/>
          <p:cNvSpPr>
            <a:spLocks noGrp="1"/>
          </p:cNvSpPr>
          <p:nvPr>
            <p:ph type="ftr" sz="quarter" idx="12"/>
          </p:nvPr>
        </p:nvSpPr>
        <p:spPr/>
        <p:txBody>
          <a:bodyPr/>
          <a:lstStyle/>
          <a:p>
            <a:pPr>
              <a:defRPr/>
            </a:pPr>
            <a:r>
              <a:rPr lang="en-AU"/>
              <a:t>HCP Resources</a:t>
            </a:r>
            <a:endParaRPr lang="en-US"/>
          </a:p>
        </p:txBody>
      </p:sp>
    </p:spTree>
    <p:extLst>
      <p:ext uri="{BB962C8B-B14F-4D97-AF65-F5344CB8AC3E}">
        <p14:creationId xmlns:p14="http://schemas.microsoft.com/office/powerpoint/2010/main" val="747613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atin typeface="Arial" pitchFamily="34" charset="0"/>
            </a:endParaRPr>
          </a:p>
        </p:txBody>
      </p:sp>
      <p:sp>
        <p:nvSpPr>
          <p:cNvPr id="6246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October 2016</a:t>
            </a:r>
          </a:p>
        </p:txBody>
      </p:sp>
      <p:sp>
        <p:nvSpPr>
          <p:cNvPr id="6247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a:t>HCP Resources</a:t>
            </a:r>
            <a:endParaRPr lang="en-US"/>
          </a:p>
        </p:txBody>
      </p:sp>
      <p:sp>
        <p:nvSpPr>
          <p:cNvPr id="62471"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Threats - Problems + Causes</a:t>
            </a:r>
          </a:p>
        </p:txBody>
      </p:sp>
    </p:spTree>
    <p:extLst>
      <p:ext uri="{BB962C8B-B14F-4D97-AF65-F5344CB8AC3E}">
        <p14:creationId xmlns:p14="http://schemas.microsoft.com/office/powerpoint/2010/main" val="9429074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atin typeface="Arial" pitchFamily="34" charset="0"/>
            </a:endParaRPr>
          </a:p>
        </p:txBody>
      </p:sp>
      <p:sp>
        <p:nvSpPr>
          <p:cNvPr id="6246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October 2016</a:t>
            </a:r>
          </a:p>
        </p:txBody>
      </p:sp>
      <p:sp>
        <p:nvSpPr>
          <p:cNvPr id="6247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a:t>HCP Resources</a:t>
            </a:r>
            <a:endParaRPr lang="en-US"/>
          </a:p>
        </p:txBody>
      </p:sp>
      <p:sp>
        <p:nvSpPr>
          <p:cNvPr id="62471"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Threats - Problems + Causes</a:t>
            </a:r>
          </a:p>
        </p:txBody>
      </p:sp>
    </p:spTree>
    <p:extLst>
      <p:ext uri="{BB962C8B-B14F-4D97-AF65-F5344CB8AC3E}">
        <p14:creationId xmlns:p14="http://schemas.microsoft.com/office/powerpoint/2010/main" val="22067430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pPr>
              <a:defRPr/>
            </a:pPr>
            <a:r>
              <a:rPr lang="en-US"/>
              <a:t>Threats - Problems + Causes</a:t>
            </a:r>
          </a:p>
        </p:txBody>
      </p:sp>
      <p:sp>
        <p:nvSpPr>
          <p:cNvPr id="5" name="Date Placeholder 4"/>
          <p:cNvSpPr>
            <a:spLocks noGrp="1"/>
          </p:cNvSpPr>
          <p:nvPr>
            <p:ph type="dt" idx="11"/>
          </p:nvPr>
        </p:nvSpPr>
        <p:spPr/>
        <p:txBody>
          <a:bodyPr/>
          <a:lstStyle/>
          <a:p>
            <a:pPr>
              <a:defRPr/>
            </a:pPr>
            <a:r>
              <a:rPr lang="en-US"/>
              <a:t>October 2016</a:t>
            </a:r>
          </a:p>
        </p:txBody>
      </p:sp>
      <p:sp>
        <p:nvSpPr>
          <p:cNvPr id="6" name="Footer Placeholder 5"/>
          <p:cNvSpPr>
            <a:spLocks noGrp="1"/>
          </p:cNvSpPr>
          <p:nvPr>
            <p:ph type="ftr" sz="quarter" idx="12"/>
          </p:nvPr>
        </p:nvSpPr>
        <p:spPr/>
        <p:txBody>
          <a:bodyPr/>
          <a:lstStyle/>
          <a:p>
            <a:pPr>
              <a:defRPr/>
            </a:pPr>
            <a:r>
              <a:rPr lang="en-AU"/>
              <a:t>HCP Resources</a:t>
            </a:r>
            <a:endParaRPr lang="en-US"/>
          </a:p>
        </p:txBody>
      </p:sp>
    </p:spTree>
    <p:extLst>
      <p:ext uri="{BB962C8B-B14F-4D97-AF65-F5344CB8AC3E}">
        <p14:creationId xmlns:p14="http://schemas.microsoft.com/office/powerpoint/2010/main" val="610058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atin typeface="Arial" pitchFamily="34" charset="0"/>
            </a:endParaRPr>
          </a:p>
        </p:txBody>
      </p:sp>
      <p:sp>
        <p:nvSpPr>
          <p:cNvPr id="6554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000000"/>
                </a:solidFill>
              </a:rPr>
              <a:t>October 2016</a:t>
            </a:r>
            <a:endParaRPr lang="en-AU">
              <a:solidFill>
                <a:srgbClr val="000000"/>
              </a:solidFill>
            </a:endParaRPr>
          </a:p>
        </p:txBody>
      </p:sp>
      <p:sp>
        <p:nvSpPr>
          <p:cNvPr id="6554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a:solidFill>
                  <a:srgbClr val="000000"/>
                </a:solidFill>
              </a:rPr>
              <a:t>HCP Resources</a:t>
            </a:r>
          </a:p>
        </p:txBody>
      </p:sp>
      <p:sp>
        <p:nvSpPr>
          <p:cNvPr id="65543"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a:solidFill>
                  <a:srgbClr val="000000"/>
                </a:solidFill>
              </a:rPr>
              <a:t>Threats - Problems + Causes</a:t>
            </a:r>
          </a:p>
        </p:txBody>
      </p:sp>
    </p:spTree>
    <p:extLst>
      <p:ext uri="{BB962C8B-B14F-4D97-AF65-F5344CB8AC3E}">
        <p14:creationId xmlns:p14="http://schemas.microsoft.com/office/powerpoint/2010/main" val="3143113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
        <p:nvSpPr>
          <p:cNvPr id="5837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000000"/>
                </a:solidFill>
              </a:rPr>
              <a:t>October 2016</a:t>
            </a:r>
          </a:p>
        </p:txBody>
      </p:sp>
      <p:sp>
        <p:nvSpPr>
          <p:cNvPr id="58374"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000000"/>
                </a:solidFill>
              </a:rPr>
              <a:t>HCP Resources</a:t>
            </a:r>
          </a:p>
        </p:txBody>
      </p:sp>
      <p:sp>
        <p:nvSpPr>
          <p:cNvPr id="58375"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000000"/>
                </a:solidFill>
              </a:rPr>
              <a:t>Threats - Problems + Causes</a:t>
            </a:r>
          </a:p>
        </p:txBody>
      </p:sp>
    </p:spTree>
    <p:extLst>
      <p:ext uri="{BB962C8B-B14F-4D97-AF65-F5344CB8AC3E}">
        <p14:creationId xmlns:p14="http://schemas.microsoft.com/office/powerpoint/2010/main" val="1439249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xfrm>
            <a:off x="946150" y="4860925"/>
            <a:ext cx="52070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pitchFamily="34" charset="0"/>
              </a:rPr>
              <a:t>The conservation targets for a site are the same types of targets as used in ecoregional planning: species, communities, ecological systems.  Once identified, we assess the viability of the target occurrences at the site, just like in ecoregional planning.</a:t>
            </a:r>
          </a:p>
          <a:p>
            <a:pPr eaLnBrk="1" hangingPunct="1"/>
            <a:endParaRPr lang="en-US">
              <a:latin typeface="Arial" pitchFamily="34" charset="0"/>
            </a:endParaRPr>
          </a:p>
          <a:p>
            <a:pPr eaLnBrk="1" hangingPunct="1"/>
            <a:r>
              <a:rPr lang="en-US">
                <a:latin typeface="Arial" pitchFamily="34" charset="0"/>
              </a:rPr>
              <a:t>EXAMPLE:  at the upper San Pedro River site in Arizona, one of the targets is the riparian forest system that includes all of the plant communities that occur in the floodplain.</a:t>
            </a:r>
          </a:p>
          <a:p>
            <a:pPr eaLnBrk="1" hangingPunct="1"/>
            <a:endParaRPr lang="en-US">
              <a:latin typeface="Arial" pitchFamily="34" charset="0"/>
            </a:endParaRPr>
          </a:p>
          <a:p>
            <a:pPr eaLnBrk="1" hangingPunct="1"/>
            <a:r>
              <a:rPr lang="en-US">
                <a:latin typeface="Arial" pitchFamily="34" charset="0"/>
              </a:rPr>
              <a:t>After we’ve set our targets and done our viability assessment, we need to identify and assess the stresses to the target (I.e. how they are degraded).  Stresses on the riparian forest at the San Pedro site include:</a:t>
            </a:r>
          </a:p>
          <a:p>
            <a:pPr eaLnBrk="1" hangingPunct="1">
              <a:buFontTx/>
              <a:buChar char="•"/>
            </a:pPr>
            <a:r>
              <a:rPr lang="en-US">
                <a:latin typeface="Arial" pitchFamily="34" charset="0"/>
              </a:rPr>
              <a:t> direct loss of riparian forest habitat, and</a:t>
            </a:r>
          </a:p>
          <a:p>
            <a:pPr eaLnBrk="1" hangingPunct="1">
              <a:buFontTx/>
              <a:buChar char="•"/>
            </a:pPr>
            <a:r>
              <a:rPr lang="en-US">
                <a:latin typeface="Arial" pitchFamily="34" charset="0"/>
              </a:rPr>
              <a:t> alteration of natural processes (flow, sedimentation) that maintain the forest</a:t>
            </a:r>
          </a:p>
          <a:p>
            <a:pPr eaLnBrk="1" hangingPunct="1">
              <a:buFontTx/>
              <a:buChar char="•"/>
            </a:pPr>
            <a:endParaRPr lang="en-US">
              <a:latin typeface="Arial" pitchFamily="34" charset="0"/>
            </a:endParaRPr>
          </a:p>
          <a:p>
            <a:pPr eaLnBrk="1" hangingPunct="1"/>
            <a:r>
              <a:rPr lang="en-US">
                <a:latin typeface="Arial" pitchFamily="34" charset="0"/>
              </a:rPr>
              <a:t>We then need to identify the sources of stress.  To do this, we consider two factors:</a:t>
            </a:r>
          </a:p>
          <a:p>
            <a:pPr eaLnBrk="1" hangingPunct="1">
              <a:buFontTx/>
              <a:buChar char="•"/>
            </a:pPr>
            <a:r>
              <a:rPr lang="en-US">
                <a:latin typeface="Arial" pitchFamily="34" charset="0"/>
              </a:rPr>
              <a:t>the contribution that the source makes to the stress</a:t>
            </a:r>
          </a:p>
          <a:p>
            <a:pPr eaLnBrk="1" hangingPunct="1">
              <a:buFontTx/>
              <a:buChar char="•"/>
            </a:pPr>
            <a:r>
              <a:rPr lang="en-US">
                <a:latin typeface="Arial" pitchFamily="34" charset="0"/>
              </a:rPr>
              <a:t>the irreversibility of the stress</a:t>
            </a:r>
          </a:p>
          <a:p>
            <a:pPr eaLnBrk="1" hangingPunct="1"/>
            <a:endParaRPr lang="en-US">
              <a:latin typeface="Arial" pitchFamily="34" charset="0"/>
            </a:endParaRPr>
          </a:p>
          <a:p>
            <a:pPr eaLnBrk="1" hangingPunct="1"/>
            <a:r>
              <a:rPr lang="en-US">
                <a:latin typeface="Arial" pitchFamily="34" charset="0"/>
              </a:rPr>
              <a:t>In our San Pedro example, inappropriate grazing is causing, or is the source of, the loss of habitat and alteration of ecological processes.  Just as the setting of targets, goals, and viability helped us to describe and understand our ecoregion, the 5-S framework is the descriptive component of the site planning process.</a:t>
            </a:r>
          </a:p>
          <a:p>
            <a:pPr eaLnBrk="1" hangingPunct="1"/>
            <a:r>
              <a:rPr lang="en-US">
                <a:latin typeface="Arial" pitchFamily="34" charset="0"/>
              </a:rPr>
              <a:t> </a:t>
            </a:r>
          </a:p>
        </p:txBody>
      </p:sp>
      <p:sp>
        <p:nvSpPr>
          <p:cNvPr id="59397"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October 2016</a:t>
            </a:r>
          </a:p>
        </p:txBody>
      </p:sp>
      <p:sp>
        <p:nvSpPr>
          <p:cNvPr id="59398"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a:t>HCP Resources</a:t>
            </a:r>
            <a:endParaRPr lang="en-US"/>
          </a:p>
        </p:txBody>
      </p:sp>
      <p:sp>
        <p:nvSpPr>
          <p:cNvPr id="59399"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Threats - Problems + Causes</a:t>
            </a:r>
          </a:p>
        </p:txBody>
      </p:sp>
    </p:spTree>
    <p:extLst>
      <p:ext uri="{BB962C8B-B14F-4D97-AF65-F5344CB8AC3E}">
        <p14:creationId xmlns:p14="http://schemas.microsoft.com/office/powerpoint/2010/main" val="690599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atin typeface="Arial" pitchFamily="34" charset="0"/>
            </a:endParaRPr>
          </a:p>
        </p:txBody>
      </p:sp>
      <p:sp>
        <p:nvSpPr>
          <p:cNvPr id="6042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October 2016</a:t>
            </a:r>
          </a:p>
        </p:txBody>
      </p:sp>
      <p:sp>
        <p:nvSpPr>
          <p:cNvPr id="6042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a:t>HCP Resources</a:t>
            </a:r>
            <a:endParaRPr lang="en-US"/>
          </a:p>
        </p:txBody>
      </p:sp>
      <p:sp>
        <p:nvSpPr>
          <p:cNvPr id="60423"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Threats - Problems + Causes</a:t>
            </a:r>
          </a:p>
        </p:txBody>
      </p:sp>
    </p:spTree>
    <p:extLst>
      <p:ext uri="{BB962C8B-B14F-4D97-AF65-F5344CB8AC3E}">
        <p14:creationId xmlns:p14="http://schemas.microsoft.com/office/powerpoint/2010/main" val="2968429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atin typeface="Arial" pitchFamily="34" charset="0"/>
            </a:endParaRPr>
          </a:p>
        </p:txBody>
      </p:sp>
      <p:sp>
        <p:nvSpPr>
          <p:cNvPr id="6246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October 2016</a:t>
            </a:r>
          </a:p>
        </p:txBody>
      </p:sp>
      <p:sp>
        <p:nvSpPr>
          <p:cNvPr id="6247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a:t>HCP Resources</a:t>
            </a:r>
            <a:endParaRPr lang="en-US"/>
          </a:p>
        </p:txBody>
      </p:sp>
      <p:sp>
        <p:nvSpPr>
          <p:cNvPr id="62471"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Threats - Problems + Causes</a:t>
            </a:r>
          </a:p>
        </p:txBody>
      </p:sp>
    </p:spTree>
    <p:extLst>
      <p:ext uri="{BB962C8B-B14F-4D97-AF65-F5344CB8AC3E}">
        <p14:creationId xmlns:p14="http://schemas.microsoft.com/office/powerpoint/2010/main" val="3531574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atin typeface="Arial" pitchFamily="34" charset="0"/>
            </a:endParaRPr>
          </a:p>
        </p:txBody>
      </p:sp>
      <p:sp>
        <p:nvSpPr>
          <p:cNvPr id="6246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October 2016</a:t>
            </a:r>
          </a:p>
        </p:txBody>
      </p:sp>
      <p:sp>
        <p:nvSpPr>
          <p:cNvPr id="6247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a:t>HCP Resources</a:t>
            </a:r>
            <a:endParaRPr lang="en-US"/>
          </a:p>
        </p:txBody>
      </p:sp>
      <p:sp>
        <p:nvSpPr>
          <p:cNvPr id="62471"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Threats - Problems + Causes</a:t>
            </a:r>
          </a:p>
        </p:txBody>
      </p:sp>
    </p:spTree>
    <p:extLst>
      <p:ext uri="{BB962C8B-B14F-4D97-AF65-F5344CB8AC3E}">
        <p14:creationId xmlns:p14="http://schemas.microsoft.com/office/powerpoint/2010/main" val="1648340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latin typeface="Arial" pitchFamily="34" charset="0"/>
            </a:endParaRPr>
          </a:p>
        </p:txBody>
      </p:sp>
      <p:sp>
        <p:nvSpPr>
          <p:cNvPr id="6246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October 2016</a:t>
            </a:r>
          </a:p>
        </p:txBody>
      </p:sp>
      <p:sp>
        <p:nvSpPr>
          <p:cNvPr id="6247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a:t>HCP Resources</a:t>
            </a:r>
            <a:endParaRPr lang="en-US"/>
          </a:p>
        </p:txBody>
      </p:sp>
      <p:sp>
        <p:nvSpPr>
          <p:cNvPr id="62471"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Threats - Problems + Causes</a:t>
            </a:r>
          </a:p>
        </p:txBody>
      </p:sp>
    </p:spTree>
    <p:extLst>
      <p:ext uri="{BB962C8B-B14F-4D97-AF65-F5344CB8AC3E}">
        <p14:creationId xmlns:p14="http://schemas.microsoft.com/office/powerpoint/2010/main" val="38891884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704" r="7407"/>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a:prstGeom prst="rect">
            <a:avLst/>
          </a:prstGeom>
        </p:spPr>
        <p:txBody>
          <a:bodyPr>
            <a:noAutofit/>
          </a:bodyPr>
          <a:lstStyle>
            <a:lvl1pPr>
              <a:defRPr sz="5400" b="1">
                <a:solidFill>
                  <a:schemeClr val="bg1"/>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4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Tree>
    <p:extLst>
      <p:ext uri="{BB962C8B-B14F-4D97-AF65-F5344CB8AC3E}">
        <p14:creationId xmlns:p14="http://schemas.microsoft.com/office/powerpoint/2010/main" val="1805595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2FFA6C8-53F6-483E-9B52-088DA563EE7C}" type="datetimeFigureOut">
              <a:rPr lang="en-AU" smtClean="0">
                <a:solidFill>
                  <a:prstClr val="black">
                    <a:tint val="75000"/>
                  </a:prstClr>
                </a:solidFill>
              </a:rPr>
              <a:pPr/>
              <a:t>31/01/2017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421385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2FFA6C8-53F6-483E-9B52-088DA563EE7C}" type="datetimeFigureOut">
              <a:rPr lang="en-AU" smtClean="0">
                <a:solidFill>
                  <a:prstClr val="black">
                    <a:tint val="75000"/>
                  </a:prstClr>
                </a:solidFill>
              </a:rPr>
              <a:pPr/>
              <a:t>31/01/2017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08528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2D4813A9-0086-4750-A5E9-49441BCAF2A1}" type="datetimeFigureOut">
              <a:rPr lang="en-AU"/>
              <a:pPr>
                <a:defRPr/>
              </a:pPr>
              <a:t>31/01/2017</a:t>
            </a:fld>
            <a:endParaRPr lang="en-AU"/>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AU"/>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FD184AA2-01D1-4CA4-B377-88234E7965A1}" type="slidenum">
              <a:rPr lang="en-AU" altLang="en-US"/>
              <a:pPr/>
              <a:t>‹#›</a:t>
            </a:fld>
            <a:endParaRPr lang="en-AU" altLang="en-US"/>
          </a:p>
        </p:txBody>
      </p:sp>
    </p:spTree>
    <p:extLst>
      <p:ext uri="{BB962C8B-B14F-4D97-AF65-F5344CB8AC3E}">
        <p14:creationId xmlns:p14="http://schemas.microsoft.com/office/powerpoint/2010/main" val="2907067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217F8F74-EA29-4702-9D05-59C3713A6969}" type="datetimeFigureOut">
              <a:rPr lang="en-AU"/>
              <a:pPr>
                <a:defRPr/>
              </a:pPr>
              <a:t>31/01/2017</a:t>
            </a:fld>
            <a:endParaRPr lang="en-AU"/>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AU"/>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0B2F36C3-7AF8-4945-BA69-6505FDEC1F0D}" type="slidenum">
              <a:rPr lang="en-AU" altLang="en-US"/>
              <a:pPr/>
              <a:t>‹#›</a:t>
            </a:fld>
            <a:endParaRPr lang="en-AU" altLang="en-US"/>
          </a:p>
        </p:txBody>
      </p:sp>
    </p:spTree>
    <p:extLst>
      <p:ext uri="{BB962C8B-B14F-4D97-AF65-F5344CB8AC3E}">
        <p14:creationId xmlns:p14="http://schemas.microsoft.com/office/powerpoint/2010/main" val="3877732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F57B757C-DDF7-4C8A-85FF-678C2E49A1E9}" type="datetimeFigureOut">
              <a:rPr lang="en-AU"/>
              <a:pPr>
                <a:defRPr/>
              </a:pPr>
              <a:t>31/01/2017</a:t>
            </a:fld>
            <a:endParaRPr lang="en-AU"/>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AU"/>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BDA1C752-2AAF-4A5E-B784-1EFA05BB199B}" type="slidenum">
              <a:rPr lang="en-AU" altLang="en-US"/>
              <a:pPr/>
              <a:t>‹#›</a:t>
            </a:fld>
            <a:endParaRPr lang="en-AU" altLang="en-US"/>
          </a:p>
        </p:txBody>
      </p:sp>
    </p:spTree>
    <p:extLst>
      <p:ext uri="{BB962C8B-B14F-4D97-AF65-F5344CB8AC3E}">
        <p14:creationId xmlns:p14="http://schemas.microsoft.com/office/powerpoint/2010/main" val="1562827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F78EAD57-5F38-466E-B71A-28A57FB7CB5B}" type="datetimeFigureOut">
              <a:rPr lang="en-AU"/>
              <a:pPr>
                <a:defRPr/>
              </a:pPr>
              <a:t>31/01/2017</a:t>
            </a:fld>
            <a:endParaRPr lang="en-AU"/>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AU"/>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fld id="{ECBBB8F5-B4FF-4CE4-BB0C-7E26C5708B84}" type="slidenum">
              <a:rPr lang="en-AU" altLang="en-US"/>
              <a:pPr/>
              <a:t>‹#›</a:t>
            </a:fld>
            <a:endParaRPr lang="en-AU" altLang="en-US"/>
          </a:p>
        </p:txBody>
      </p:sp>
    </p:spTree>
    <p:extLst>
      <p:ext uri="{BB962C8B-B14F-4D97-AF65-F5344CB8AC3E}">
        <p14:creationId xmlns:p14="http://schemas.microsoft.com/office/powerpoint/2010/main" val="9310607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EC89806D-6BF2-4208-950F-3BA1DD49305D}" type="datetimeFigureOut">
              <a:rPr lang="en-AU"/>
              <a:pPr>
                <a:defRPr/>
              </a:pPr>
              <a:t>31/01/2017</a:t>
            </a:fld>
            <a:endParaRPr lang="en-AU"/>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AU"/>
          </a:p>
        </p:txBody>
      </p:sp>
      <p:sp>
        <p:nvSpPr>
          <p:cNvPr id="9" name="Slide Number Placeholder 8"/>
          <p:cNvSpPr>
            <a:spLocks noGrp="1"/>
          </p:cNvSpPr>
          <p:nvPr>
            <p:ph type="sldNum" sz="quarter" idx="12"/>
          </p:nvPr>
        </p:nvSpPr>
        <p:spPr/>
        <p:txBody>
          <a:bodyPr/>
          <a:lstStyle>
            <a:lvl1pPr>
              <a:defRPr>
                <a:latin typeface="Arial" panose="020B0604020202020204" pitchFamily="34" charset="0"/>
              </a:defRPr>
            </a:lvl1pPr>
          </a:lstStyle>
          <a:p>
            <a:fld id="{70C89C71-3BF6-4B74-A52E-D7940A5CBE62}" type="slidenum">
              <a:rPr lang="en-AU" altLang="en-US"/>
              <a:pPr/>
              <a:t>‹#›</a:t>
            </a:fld>
            <a:endParaRPr lang="en-AU" altLang="en-US"/>
          </a:p>
        </p:txBody>
      </p:sp>
    </p:spTree>
    <p:extLst>
      <p:ext uri="{BB962C8B-B14F-4D97-AF65-F5344CB8AC3E}">
        <p14:creationId xmlns:p14="http://schemas.microsoft.com/office/powerpoint/2010/main" val="2077662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3383EA79-AABE-49D1-93CD-ACC41537C93D}" type="datetimeFigureOut">
              <a:rPr lang="en-AU"/>
              <a:pPr>
                <a:defRPr/>
              </a:pPr>
              <a:t>31/01/2017</a:t>
            </a:fld>
            <a:endParaRPr lang="en-AU"/>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AU"/>
          </a:p>
        </p:txBody>
      </p:sp>
      <p:sp>
        <p:nvSpPr>
          <p:cNvPr id="5" name="Slide Number Placeholder 4"/>
          <p:cNvSpPr>
            <a:spLocks noGrp="1"/>
          </p:cNvSpPr>
          <p:nvPr>
            <p:ph type="sldNum" sz="quarter" idx="12"/>
          </p:nvPr>
        </p:nvSpPr>
        <p:spPr/>
        <p:txBody>
          <a:bodyPr/>
          <a:lstStyle>
            <a:lvl1pPr>
              <a:defRPr>
                <a:latin typeface="Arial" panose="020B0604020202020204" pitchFamily="34" charset="0"/>
              </a:defRPr>
            </a:lvl1pPr>
          </a:lstStyle>
          <a:p>
            <a:fld id="{FCA09B6E-30A5-445D-8378-05212BC6A47A}" type="slidenum">
              <a:rPr lang="en-AU" altLang="en-US"/>
              <a:pPr/>
              <a:t>‹#›</a:t>
            </a:fld>
            <a:endParaRPr lang="en-AU" altLang="en-US"/>
          </a:p>
        </p:txBody>
      </p:sp>
    </p:spTree>
    <p:extLst>
      <p:ext uri="{BB962C8B-B14F-4D97-AF65-F5344CB8AC3E}">
        <p14:creationId xmlns:p14="http://schemas.microsoft.com/office/powerpoint/2010/main" val="527113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6070A758-1DC3-42BF-B22E-5BC7E4560684}" type="datetimeFigureOut">
              <a:rPr lang="en-AU"/>
              <a:pPr>
                <a:defRPr/>
              </a:pPr>
              <a:t>31/01/2017</a:t>
            </a:fld>
            <a:endParaRPr lang="en-AU"/>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AU"/>
          </a:p>
        </p:txBody>
      </p:sp>
      <p:sp>
        <p:nvSpPr>
          <p:cNvPr id="4" name="Slide Number Placeholder 3"/>
          <p:cNvSpPr>
            <a:spLocks noGrp="1"/>
          </p:cNvSpPr>
          <p:nvPr>
            <p:ph type="sldNum" sz="quarter" idx="12"/>
          </p:nvPr>
        </p:nvSpPr>
        <p:spPr/>
        <p:txBody>
          <a:bodyPr/>
          <a:lstStyle>
            <a:lvl1pPr>
              <a:defRPr>
                <a:latin typeface="Arial" panose="020B0604020202020204" pitchFamily="34" charset="0"/>
              </a:defRPr>
            </a:lvl1pPr>
          </a:lstStyle>
          <a:p>
            <a:fld id="{4EA684B1-4202-46A6-AADB-9D21E0AC6AB5}" type="slidenum">
              <a:rPr lang="en-AU" altLang="en-US"/>
              <a:pPr/>
              <a:t>‹#›</a:t>
            </a:fld>
            <a:endParaRPr lang="en-AU" altLang="en-US"/>
          </a:p>
        </p:txBody>
      </p:sp>
    </p:spTree>
    <p:extLst>
      <p:ext uri="{BB962C8B-B14F-4D97-AF65-F5344CB8AC3E}">
        <p14:creationId xmlns:p14="http://schemas.microsoft.com/office/powerpoint/2010/main" val="13488743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0FE96679-B9A9-446C-B2EF-33B1A85C171B}" type="datetimeFigureOut">
              <a:rPr lang="en-AU"/>
              <a:pPr>
                <a:defRPr/>
              </a:pPr>
              <a:t>31/01/2017</a:t>
            </a:fld>
            <a:endParaRPr lang="en-AU"/>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AU"/>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fld id="{5BEA6D3A-30B2-4C3D-980B-75EE52CB7F96}" type="slidenum">
              <a:rPr lang="en-AU" altLang="en-US"/>
              <a:pPr/>
              <a:t>‹#›</a:t>
            </a:fld>
            <a:endParaRPr lang="en-AU" altLang="en-US"/>
          </a:p>
        </p:txBody>
      </p:sp>
    </p:spTree>
    <p:extLst>
      <p:ext uri="{BB962C8B-B14F-4D97-AF65-F5344CB8AC3E}">
        <p14:creationId xmlns:p14="http://schemas.microsoft.com/office/powerpoint/2010/main" val="1723615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Trebuchet MS" panose="020B0603020202020204" pitchFamily="34" charset="0"/>
              </a:defRPr>
            </a:lvl1pPr>
            <a:lvl2pPr>
              <a:defRPr>
                <a:latin typeface="Trebuchet MS" panose="020B0603020202020204" pitchFamily="34" charset="0"/>
              </a:defRPr>
            </a:lvl2pPr>
            <a:lvl3pPr>
              <a:defRPr>
                <a:latin typeface="Trebuchet MS" panose="020B0603020202020204" pitchFamily="34" charset="0"/>
              </a:defRPr>
            </a:lvl3pPr>
            <a:lvl4pPr>
              <a:defRPr>
                <a:latin typeface="Trebuchet MS" panose="020B0603020202020204" pitchFamily="34" charset="0"/>
              </a:defRPr>
            </a:lvl4pPr>
            <a:lvl5pPr>
              <a:defRPr>
                <a:latin typeface="Trebuchet MS" panose="020B0603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10"/>
          </p:nvPr>
        </p:nvSpPr>
        <p:spPr/>
        <p:txBody>
          <a:bodyPr/>
          <a:lstStyle>
            <a:lvl1pPr>
              <a:defRPr>
                <a:latin typeface="Trebuchet MS" panose="020B0603020202020204" pitchFamily="34" charset="0"/>
              </a:defRPr>
            </a:lvl1pPr>
          </a:lstStyle>
          <a:p>
            <a:fld id="{D2FFA6C8-53F6-483E-9B52-088DA563EE7C}" type="datetimeFigureOut">
              <a:rPr lang="en-AU" smtClean="0">
                <a:solidFill>
                  <a:prstClr val="black">
                    <a:tint val="75000"/>
                  </a:prstClr>
                </a:solidFill>
              </a:rPr>
              <a:pPr/>
              <a:t>31/01/2017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Trebuchet MS" panose="020B0603020202020204" pitchFamily="34" charset="0"/>
              </a:defRPr>
            </a:lvl1pPr>
          </a:lstStyle>
          <a:p>
            <a:endParaRPr lang="en-AU">
              <a:solidFill>
                <a:prstClr val="black">
                  <a:tint val="75000"/>
                </a:prstClr>
              </a:solidFill>
            </a:endParaRPr>
          </a:p>
        </p:txBody>
      </p:sp>
      <p:graphicFrame>
        <p:nvGraphicFramePr>
          <p:cNvPr id="7" name="Table 6"/>
          <p:cNvGraphicFramePr>
            <a:graphicFrameLocks noGrp="1"/>
          </p:cNvGraphicFramePr>
          <p:nvPr userDrawn="1">
            <p:extLst>
              <p:ext uri="{D42A27DB-BD31-4B8C-83A1-F6EECF244321}">
                <p14:modId xmlns:p14="http://schemas.microsoft.com/office/powerpoint/2010/main" val="1886688117"/>
              </p:ext>
            </p:extLst>
          </p:nvPr>
        </p:nvGraphicFramePr>
        <p:xfrm>
          <a:off x="0" y="0"/>
          <a:ext cx="9134475" cy="1177925"/>
        </p:xfrm>
        <a:graphic>
          <a:graphicData uri="http://schemas.openxmlformats.org/drawingml/2006/table">
            <a:tbl>
              <a:tblPr firstRow="1" bandRow="1">
                <a:tableStyleId>{5C22544A-7EE6-4342-B048-85BDC9FD1C3A}</a:tableStyleId>
              </a:tblPr>
              <a:tblGrid>
                <a:gridCol w="2843856">
                  <a:extLst>
                    <a:ext uri="{9D8B030D-6E8A-4147-A177-3AD203B41FA5}">
                      <a16:colId xmlns:a16="http://schemas.microsoft.com/office/drawing/2014/main" xmlns="" val="20000"/>
                    </a:ext>
                  </a:extLst>
                </a:gridCol>
                <a:gridCol w="6290619">
                  <a:extLst>
                    <a:ext uri="{9D8B030D-6E8A-4147-A177-3AD203B41FA5}">
                      <a16:colId xmlns:a16="http://schemas.microsoft.com/office/drawing/2014/main" xmlns="" val="20001"/>
                    </a:ext>
                  </a:extLst>
                </a:gridCol>
              </a:tblGrid>
              <a:tr h="476758">
                <a:tc gridSpan="2">
                  <a:txBody>
                    <a:bodyPr/>
                    <a:lstStyle/>
                    <a:p>
                      <a:pPr algn="l"/>
                      <a:endParaRPr lang="en-AU" sz="2400" b="0" dirty="0">
                        <a:solidFill>
                          <a:schemeClr val="bg1"/>
                        </a:solidFill>
                      </a:endParaRPr>
                    </a:p>
                  </a:txBody>
                  <a:tcPr marL="91442" marR="91442" marT="45728" marB="45728" anchor="ctr">
                    <a:solidFill>
                      <a:schemeClr val="accent2"/>
                    </a:solidFill>
                  </a:tcPr>
                </a:tc>
                <a:tc hMerge="1">
                  <a:txBody>
                    <a:bodyPr/>
                    <a:lstStyle/>
                    <a:p>
                      <a:endParaRPr lang="en-AU" dirty="0"/>
                    </a:p>
                  </a:txBody>
                  <a:tcPr/>
                </a:tc>
                <a:extLst>
                  <a:ext uri="{0D108BD9-81ED-4DB2-BD59-A6C34878D82A}">
                    <a16:rowId xmlns:a16="http://schemas.microsoft.com/office/drawing/2014/main" xmlns="" val="10000"/>
                  </a:ext>
                </a:extLst>
              </a:tr>
              <a:tr h="701167">
                <a:tc>
                  <a:txBody>
                    <a:bodyPr/>
                    <a:lstStyle/>
                    <a:p>
                      <a:pPr algn="ctr"/>
                      <a:endParaRPr lang="en-AU" sz="3600" b="1" dirty="0">
                        <a:solidFill>
                          <a:schemeClr val="tx1"/>
                        </a:solidFill>
                      </a:endParaRPr>
                    </a:p>
                  </a:txBody>
                  <a:tcPr marL="91442" marR="91442" marT="45728" marB="45728" anchor="ctr">
                    <a:solidFill>
                      <a:schemeClr val="accent2">
                        <a:lumMod val="60000"/>
                        <a:lumOff val="40000"/>
                      </a:schemeClr>
                    </a:solidFill>
                  </a:tcPr>
                </a:tc>
                <a:tc>
                  <a:txBody>
                    <a:bodyPr/>
                    <a:lstStyle/>
                    <a:p>
                      <a:pPr algn="l"/>
                      <a:endParaRPr lang="en-AU" sz="2400" dirty="0">
                        <a:solidFill>
                          <a:schemeClr val="bg1">
                            <a:lumMod val="65000"/>
                          </a:schemeClr>
                        </a:solidFill>
                      </a:endParaRPr>
                    </a:p>
                  </a:txBody>
                  <a:tcPr marL="91442" marR="91442" marT="45728" marB="45728" anchor="ctr">
                    <a:solidFill>
                      <a:schemeClr val="accent2">
                        <a:lumMod val="20000"/>
                        <a:lumOff val="80000"/>
                      </a:schemeClr>
                    </a:solidFill>
                  </a:tcPr>
                </a:tc>
                <a:extLst>
                  <a:ext uri="{0D108BD9-81ED-4DB2-BD59-A6C34878D82A}">
                    <a16:rowId xmlns:a16="http://schemas.microsoft.com/office/drawing/2014/main" xmlns="" val="10001"/>
                  </a:ext>
                </a:extLst>
              </a:tr>
            </a:tbl>
          </a:graphicData>
        </a:graphic>
      </p:graphicFrame>
      <p:sp>
        <p:nvSpPr>
          <p:cNvPr id="17" name="Text Placeholder 16"/>
          <p:cNvSpPr>
            <a:spLocks noGrp="1"/>
          </p:cNvSpPr>
          <p:nvPr>
            <p:ph type="body" sz="quarter" idx="13" hasCustomPrompt="1"/>
          </p:nvPr>
        </p:nvSpPr>
        <p:spPr>
          <a:xfrm>
            <a:off x="-21021" y="-2628"/>
            <a:ext cx="9128125" cy="461963"/>
          </a:xfrm>
        </p:spPr>
        <p:txBody>
          <a:bodyPr>
            <a:normAutofit/>
          </a:bodyPr>
          <a:lstStyle>
            <a:lvl1pPr marL="0" indent="0" algn="l" rtl="0" fontAlgn="base">
              <a:spcBef>
                <a:spcPct val="0"/>
              </a:spcBef>
              <a:spcAft>
                <a:spcPct val="0"/>
              </a:spcAft>
              <a:buNone/>
              <a:defRPr lang="en-US" sz="2400" b="0" kern="1200" dirty="0" smtClean="0">
                <a:solidFill>
                  <a:schemeClr val="bg1"/>
                </a:solidFill>
                <a:latin typeface="Trebuchet MS" panose="020B0603020202020204" pitchFamily="34" charset="0"/>
                <a:ea typeface="+mn-ea"/>
                <a:cs typeface="+mn-cs"/>
              </a:defRPr>
            </a:lvl1pPr>
          </a:lstStyle>
          <a:p>
            <a:pPr lvl="0"/>
            <a:r>
              <a:rPr lang="en-US" dirty="0"/>
              <a:t>Click to edit Section Title</a:t>
            </a:r>
          </a:p>
        </p:txBody>
      </p:sp>
      <p:sp>
        <p:nvSpPr>
          <p:cNvPr id="19" name="Text Placeholder 18"/>
          <p:cNvSpPr>
            <a:spLocks noGrp="1"/>
          </p:cNvSpPr>
          <p:nvPr>
            <p:ph type="body" sz="quarter" idx="14" hasCustomPrompt="1"/>
          </p:nvPr>
        </p:nvSpPr>
        <p:spPr>
          <a:xfrm>
            <a:off x="0" y="501101"/>
            <a:ext cx="2819400" cy="646113"/>
          </a:xfrm>
        </p:spPr>
        <p:txBody>
          <a:bodyPr>
            <a:normAutofit/>
          </a:bodyPr>
          <a:lstStyle>
            <a:lvl1pPr marL="0" indent="0" algn="ctr" defTabSz="914400" rtl="0" eaLnBrk="1" fontAlgn="base" latinLnBrk="0" hangingPunct="1">
              <a:spcBef>
                <a:spcPct val="0"/>
              </a:spcBef>
              <a:spcAft>
                <a:spcPct val="0"/>
              </a:spcAft>
              <a:buNone/>
              <a:defRPr lang="en-AU" sz="3600" b="1" kern="1200" dirty="0">
                <a:solidFill>
                  <a:schemeClr val="tx1"/>
                </a:solidFill>
                <a:latin typeface="Trebuchet MS" panose="020B0603020202020204" pitchFamily="34" charset="0"/>
                <a:ea typeface="+mn-ea"/>
                <a:cs typeface="+mn-cs"/>
              </a:defRPr>
            </a:lvl1pPr>
          </a:lstStyle>
          <a:p>
            <a:pPr lvl="0"/>
            <a:r>
              <a:rPr lang="en-US" dirty="0"/>
              <a:t>Step Title</a:t>
            </a:r>
            <a:endParaRPr lang="en-AU" dirty="0"/>
          </a:p>
        </p:txBody>
      </p:sp>
      <p:sp>
        <p:nvSpPr>
          <p:cNvPr id="21" name="Text Placeholder 20"/>
          <p:cNvSpPr>
            <a:spLocks noGrp="1"/>
          </p:cNvSpPr>
          <p:nvPr>
            <p:ph type="body" sz="quarter" idx="15" hasCustomPrompt="1"/>
          </p:nvPr>
        </p:nvSpPr>
        <p:spPr>
          <a:xfrm>
            <a:off x="2852738" y="501101"/>
            <a:ext cx="6291262" cy="646113"/>
          </a:xfrm>
        </p:spPr>
        <p:txBody>
          <a:bodyPr>
            <a:noAutofit/>
          </a:bodyPr>
          <a:lstStyle>
            <a:lvl1pPr marL="0" indent="0" algn="l" defTabSz="914400" rtl="0" eaLnBrk="1" fontAlgn="base" latinLnBrk="0" hangingPunct="1">
              <a:spcBef>
                <a:spcPct val="0"/>
              </a:spcBef>
              <a:spcAft>
                <a:spcPct val="0"/>
              </a:spcAft>
              <a:buNone/>
              <a:defRPr lang="en-US" sz="3600" kern="1200" dirty="0" smtClean="0">
                <a:solidFill>
                  <a:schemeClr val="tx1"/>
                </a:solidFill>
                <a:latin typeface="Trebuchet MS" panose="020B0603020202020204" pitchFamily="34" charset="0"/>
                <a:ea typeface="+mn-ea"/>
                <a:cs typeface="+mn-cs"/>
              </a:defRPr>
            </a:lvl1pPr>
          </a:lstStyle>
          <a:p>
            <a:pPr marL="0" algn="l" defTabSz="914400" rtl="0" eaLnBrk="1" latinLnBrk="0" hangingPunct="1"/>
            <a:r>
              <a:rPr lang="en-US" dirty="0"/>
              <a:t>Click to edit</a:t>
            </a:r>
            <a:endParaRPr lang="en-AU" sz="2400" kern="1200" dirty="0">
              <a:solidFill>
                <a:schemeClr val="bg1">
                  <a:lumMod val="65000"/>
                </a:schemeClr>
              </a:solidFill>
              <a:latin typeface="+mn-lt"/>
              <a:ea typeface="+mn-ea"/>
              <a:cs typeface="+mn-cs"/>
            </a:endParaRPr>
          </a:p>
        </p:txBody>
      </p:sp>
    </p:spTree>
    <p:extLst>
      <p:ext uri="{BB962C8B-B14F-4D97-AF65-F5344CB8AC3E}">
        <p14:creationId xmlns:p14="http://schemas.microsoft.com/office/powerpoint/2010/main" val="16884598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10218B9C-7F94-4851-AF9B-C2890AEB3385}" type="datetimeFigureOut">
              <a:rPr lang="en-AU"/>
              <a:pPr>
                <a:defRPr/>
              </a:pPr>
              <a:t>31/01/2017</a:t>
            </a:fld>
            <a:endParaRPr lang="en-AU"/>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AU"/>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fld id="{44B25042-5968-4B1F-A58B-003DCE5D2A71}" type="slidenum">
              <a:rPr lang="en-AU" altLang="en-US"/>
              <a:pPr/>
              <a:t>‹#›</a:t>
            </a:fld>
            <a:endParaRPr lang="en-AU" altLang="en-US"/>
          </a:p>
        </p:txBody>
      </p:sp>
    </p:spTree>
    <p:extLst>
      <p:ext uri="{BB962C8B-B14F-4D97-AF65-F5344CB8AC3E}">
        <p14:creationId xmlns:p14="http://schemas.microsoft.com/office/powerpoint/2010/main" val="3089967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18448F5C-B68B-42FA-83F8-1A21D1F67105}" type="datetimeFigureOut">
              <a:rPr lang="en-AU"/>
              <a:pPr>
                <a:defRPr/>
              </a:pPr>
              <a:t>31/01/2017</a:t>
            </a:fld>
            <a:endParaRPr lang="en-AU"/>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AU"/>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089E98B5-E16D-4904-9BEE-ED44A01DD081}" type="slidenum">
              <a:rPr lang="en-AU" altLang="en-US"/>
              <a:pPr/>
              <a:t>‹#›</a:t>
            </a:fld>
            <a:endParaRPr lang="en-AU" altLang="en-US"/>
          </a:p>
        </p:txBody>
      </p:sp>
    </p:spTree>
    <p:extLst>
      <p:ext uri="{BB962C8B-B14F-4D97-AF65-F5344CB8AC3E}">
        <p14:creationId xmlns:p14="http://schemas.microsoft.com/office/powerpoint/2010/main" val="7450157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CC45C401-8D7A-4499-923D-12D847E99EE0}" type="datetimeFigureOut">
              <a:rPr lang="en-AU"/>
              <a:pPr>
                <a:defRPr/>
              </a:pPr>
              <a:t>31/01/2017</a:t>
            </a:fld>
            <a:endParaRPr lang="en-AU"/>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AU"/>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B3390EDB-5123-4DC8-B334-26EA767383DE}" type="slidenum">
              <a:rPr lang="en-AU" altLang="en-US"/>
              <a:pPr/>
              <a:t>‹#›</a:t>
            </a:fld>
            <a:endParaRPr lang="en-AU" altLang="en-US"/>
          </a:p>
        </p:txBody>
      </p:sp>
    </p:spTree>
    <p:extLst>
      <p:ext uri="{BB962C8B-B14F-4D97-AF65-F5344CB8AC3E}">
        <p14:creationId xmlns:p14="http://schemas.microsoft.com/office/powerpoint/2010/main" val="4125226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1" descr="Fish River Aerial 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TNCLogoPrimary_RGB.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2743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a:prstGeom prst="rect">
            <a:avLst/>
          </a:prstGeom>
        </p:spPr>
        <p:txBody>
          <a:bodyPr>
            <a:noAutofit/>
          </a:bodyPr>
          <a:lstStyle>
            <a:lvl1pPr>
              <a:defRPr sz="5400" b="1">
                <a:solidFill>
                  <a:schemeClr val="bg1"/>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4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pic>
        <p:nvPicPr>
          <p:cNvPr id="4098" name="Picture 2"/>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7790" t="3510" r="9706" b="13203"/>
          <a:stretch/>
        </p:blipFill>
        <p:spPr bwMode="auto">
          <a:xfrm>
            <a:off x="7239000" y="0"/>
            <a:ext cx="1905000" cy="1719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3946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10"/>
          </p:nvPr>
        </p:nvSpPr>
        <p:spPr/>
        <p:txBody>
          <a:bodyPr/>
          <a:lstStyle/>
          <a:p>
            <a:fld id="{D2FFA6C8-53F6-483E-9B52-088DA563EE7C}" type="datetimeFigureOut">
              <a:rPr lang="en-AU" smtClean="0">
                <a:solidFill>
                  <a:prstClr val="black">
                    <a:tint val="75000"/>
                  </a:prstClr>
                </a:solidFill>
              </a:rPr>
              <a:pPr/>
              <a:t>31/01/2017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graphicFrame>
        <p:nvGraphicFramePr>
          <p:cNvPr id="7" name="Table 6"/>
          <p:cNvGraphicFramePr>
            <a:graphicFrameLocks noGrp="1"/>
          </p:cNvGraphicFramePr>
          <p:nvPr userDrawn="1">
            <p:extLst/>
          </p:nvPr>
        </p:nvGraphicFramePr>
        <p:xfrm>
          <a:off x="0" y="0"/>
          <a:ext cx="9134475" cy="1177925"/>
        </p:xfrm>
        <a:graphic>
          <a:graphicData uri="http://schemas.openxmlformats.org/drawingml/2006/table">
            <a:tbl>
              <a:tblPr firstRow="1" bandRow="1">
                <a:tableStyleId>{5C22544A-7EE6-4342-B048-85BDC9FD1C3A}</a:tableStyleId>
              </a:tblPr>
              <a:tblGrid>
                <a:gridCol w="2843856">
                  <a:extLst>
                    <a:ext uri="{9D8B030D-6E8A-4147-A177-3AD203B41FA5}">
                      <a16:colId xmlns:a16="http://schemas.microsoft.com/office/drawing/2014/main" xmlns="" val="20000"/>
                    </a:ext>
                  </a:extLst>
                </a:gridCol>
                <a:gridCol w="6290619">
                  <a:extLst>
                    <a:ext uri="{9D8B030D-6E8A-4147-A177-3AD203B41FA5}">
                      <a16:colId xmlns:a16="http://schemas.microsoft.com/office/drawing/2014/main" xmlns="" val="20001"/>
                    </a:ext>
                  </a:extLst>
                </a:gridCol>
              </a:tblGrid>
              <a:tr h="476758">
                <a:tc gridSpan="2">
                  <a:txBody>
                    <a:bodyPr/>
                    <a:lstStyle/>
                    <a:p>
                      <a:pPr algn="l"/>
                      <a:endParaRPr lang="en-AU" sz="2400" b="0" dirty="0">
                        <a:solidFill>
                          <a:schemeClr val="bg1"/>
                        </a:solidFill>
                      </a:endParaRPr>
                    </a:p>
                  </a:txBody>
                  <a:tcPr marL="91442" marR="91442" marT="45728" marB="45728" anchor="ctr">
                    <a:solidFill>
                      <a:schemeClr val="accent2"/>
                    </a:solidFill>
                  </a:tcPr>
                </a:tc>
                <a:tc hMerge="1">
                  <a:txBody>
                    <a:bodyPr/>
                    <a:lstStyle/>
                    <a:p>
                      <a:endParaRPr lang="en-AU" dirty="0"/>
                    </a:p>
                  </a:txBody>
                  <a:tcPr/>
                </a:tc>
                <a:extLst>
                  <a:ext uri="{0D108BD9-81ED-4DB2-BD59-A6C34878D82A}">
                    <a16:rowId xmlns:a16="http://schemas.microsoft.com/office/drawing/2014/main" xmlns="" val="10000"/>
                  </a:ext>
                </a:extLst>
              </a:tr>
              <a:tr h="701167">
                <a:tc>
                  <a:txBody>
                    <a:bodyPr/>
                    <a:lstStyle/>
                    <a:p>
                      <a:pPr algn="ctr"/>
                      <a:endParaRPr lang="en-AU" sz="3600" b="1" dirty="0">
                        <a:solidFill>
                          <a:schemeClr val="tx1"/>
                        </a:solidFill>
                      </a:endParaRPr>
                    </a:p>
                  </a:txBody>
                  <a:tcPr marL="91442" marR="91442" marT="45728" marB="45728" anchor="ctr">
                    <a:solidFill>
                      <a:schemeClr val="accent2">
                        <a:lumMod val="60000"/>
                        <a:lumOff val="40000"/>
                      </a:schemeClr>
                    </a:solidFill>
                  </a:tcPr>
                </a:tc>
                <a:tc>
                  <a:txBody>
                    <a:bodyPr/>
                    <a:lstStyle/>
                    <a:p>
                      <a:pPr algn="l"/>
                      <a:endParaRPr lang="en-AU" sz="2400" dirty="0">
                        <a:solidFill>
                          <a:schemeClr val="bg1">
                            <a:lumMod val="65000"/>
                          </a:schemeClr>
                        </a:solidFill>
                      </a:endParaRPr>
                    </a:p>
                  </a:txBody>
                  <a:tcPr marL="91442" marR="91442" marT="45728" marB="45728" anchor="ctr">
                    <a:solidFill>
                      <a:schemeClr val="accent2">
                        <a:lumMod val="20000"/>
                        <a:lumOff val="80000"/>
                      </a:schemeClr>
                    </a:solidFill>
                  </a:tcPr>
                </a:tc>
                <a:extLst>
                  <a:ext uri="{0D108BD9-81ED-4DB2-BD59-A6C34878D82A}">
                    <a16:rowId xmlns:a16="http://schemas.microsoft.com/office/drawing/2014/main" xmlns="" val="10001"/>
                  </a:ext>
                </a:extLst>
              </a:tr>
            </a:tbl>
          </a:graphicData>
        </a:graphic>
      </p:graphicFrame>
      <p:sp>
        <p:nvSpPr>
          <p:cNvPr id="17" name="Text Placeholder 16"/>
          <p:cNvSpPr>
            <a:spLocks noGrp="1"/>
          </p:cNvSpPr>
          <p:nvPr>
            <p:ph type="body" sz="quarter" idx="13" hasCustomPrompt="1"/>
          </p:nvPr>
        </p:nvSpPr>
        <p:spPr>
          <a:xfrm>
            <a:off x="-21021" y="-2628"/>
            <a:ext cx="9128125" cy="461963"/>
          </a:xfrm>
        </p:spPr>
        <p:txBody>
          <a:bodyPr>
            <a:normAutofit/>
          </a:bodyPr>
          <a:lstStyle>
            <a:lvl1pPr marL="0" indent="0" algn="l" rtl="0" fontAlgn="base">
              <a:spcBef>
                <a:spcPct val="0"/>
              </a:spcBef>
              <a:spcAft>
                <a:spcPct val="0"/>
              </a:spcAft>
              <a:buNone/>
              <a:defRPr lang="en-US" sz="2400" b="0" kern="1200" dirty="0" smtClean="0">
                <a:solidFill>
                  <a:schemeClr val="bg1"/>
                </a:solidFill>
                <a:latin typeface="+mn-lt"/>
                <a:ea typeface="+mn-ea"/>
                <a:cs typeface="+mn-cs"/>
              </a:defRPr>
            </a:lvl1pPr>
          </a:lstStyle>
          <a:p>
            <a:pPr lvl="0"/>
            <a:r>
              <a:rPr lang="en-US" dirty="0"/>
              <a:t>Click to edit Section Title</a:t>
            </a:r>
          </a:p>
        </p:txBody>
      </p:sp>
      <p:sp>
        <p:nvSpPr>
          <p:cNvPr id="19" name="Text Placeholder 18"/>
          <p:cNvSpPr>
            <a:spLocks noGrp="1"/>
          </p:cNvSpPr>
          <p:nvPr>
            <p:ph type="body" sz="quarter" idx="14" hasCustomPrompt="1"/>
          </p:nvPr>
        </p:nvSpPr>
        <p:spPr>
          <a:xfrm>
            <a:off x="0" y="501101"/>
            <a:ext cx="2819400" cy="646113"/>
          </a:xfrm>
        </p:spPr>
        <p:txBody>
          <a:bodyPr>
            <a:normAutofit/>
          </a:bodyPr>
          <a:lstStyle>
            <a:lvl1pPr marL="0" indent="0" algn="ctr" defTabSz="914400" rtl="0" eaLnBrk="1" fontAlgn="base" latinLnBrk="0" hangingPunct="1">
              <a:spcBef>
                <a:spcPct val="0"/>
              </a:spcBef>
              <a:spcAft>
                <a:spcPct val="0"/>
              </a:spcAft>
              <a:buNone/>
              <a:defRPr lang="en-AU" sz="3600" b="1" kern="1200" dirty="0">
                <a:solidFill>
                  <a:schemeClr val="tx1"/>
                </a:solidFill>
                <a:latin typeface="+mn-lt"/>
                <a:ea typeface="+mn-ea"/>
                <a:cs typeface="+mn-cs"/>
              </a:defRPr>
            </a:lvl1pPr>
          </a:lstStyle>
          <a:p>
            <a:pPr lvl="0"/>
            <a:r>
              <a:rPr lang="en-US" dirty="0"/>
              <a:t>Step Title</a:t>
            </a:r>
            <a:endParaRPr lang="en-AU" dirty="0"/>
          </a:p>
        </p:txBody>
      </p:sp>
      <p:sp>
        <p:nvSpPr>
          <p:cNvPr id="21" name="Text Placeholder 20"/>
          <p:cNvSpPr>
            <a:spLocks noGrp="1"/>
          </p:cNvSpPr>
          <p:nvPr>
            <p:ph type="body" sz="quarter" idx="15" hasCustomPrompt="1"/>
          </p:nvPr>
        </p:nvSpPr>
        <p:spPr>
          <a:xfrm>
            <a:off x="2852738" y="609600"/>
            <a:ext cx="6291262" cy="457200"/>
          </a:xfrm>
        </p:spPr>
        <p:txBody>
          <a:bodyPr>
            <a:normAutofit/>
          </a:bodyPr>
          <a:lstStyle>
            <a:lvl1pPr marL="0" indent="0" algn="l" defTabSz="914400" rtl="0" eaLnBrk="1" fontAlgn="base" latinLnBrk="0" hangingPunct="1">
              <a:spcBef>
                <a:spcPct val="0"/>
              </a:spcBef>
              <a:spcAft>
                <a:spcPct val="0"/>
              </a:spcAft>
              <a:buNone/>
              <a:defRPr lang="en-US" sz="2400" kern="1200" dirty="0" smtClean="0">
                <a:solidFill>
                  <a:schemeClr val="bg1">
                    <a:lumMod val="65000"/>
                  </a:schemeClr>
                </a:solidFill>
                <a:latin typeface="+mn-lt"/>
                <a:ea typeface="+mn-ea"/>
                <a:cs typeface="+mn-cs"/>
              </a:defRPr>
            </a:lvl1pPr>
          </a:lstStyle>
          <a:p>
            <a:pPr marL="0" algn="l" defTabSz="914400" rtl="0" eaLnBrk="1" latinLnBrk="0" hangingPunct="1"/>
            <a:r>
              <a:rPr lang="en-US" dirty="0"/>
              <a:t>Click to edit </a:t>
            </a:r>
            <a:r>
              <a:rPr lang="en-AU" sz="2400" kern="1200" dirty="0">
                <a:solidFill>
                  <a:schemeClr val="bg1">
                    <a:lumMod val="65000"/>
                  </a:schemeClr>
                </a:solidFill>
                <a:latin typeface="+mn-lt"/>
                <a:ea typeface="+mn-ea"/>
                <a:cs typeface="+mn-cs"/>
              </a:rPr>
              <a:t>Purpose</a:t>
            </a:r>
          </a:p>
        </p:txBody>
      </p:sp>
    </p:spTree>
    <p:extLst>
      <p:ext uri="{BB962C8B-B14F-4D97-AF65-F5344CB8AC3E}">
        <p14:creationId xmlns:p14="http://schemas.microsoft.com/office/powerpoint/2010/main" val="28078360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D2FFA6C8-53F6-483E-9B52-088DA563EE7C}" type="datetimeFigureOut">
              <a:rPr lang="en-AU" smtClean="0">
                <a:solidFill>
                  <a:prstClr val="black">
                    <a:tint val="75000"/>
                  </a:prstClr>
                </a:solidFill>
              </a:rPr>
              <a:pPr/>
              <a:t>31/01/2017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Tree>
    <p:extLst>
      <p:ext uri="{BB962C8B-B14F-4D97-AF65-F5344CB8AC3E}">
        <p14:creationId xmlns:p14="http://schemas.microsoft.com/office/powerpoint/2010/main" val="41062282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D2FFA6C8-53F6-483E-9B52-088DA563EE7C}" type="datetimeFigureOut">
              <a:rPr lang="en-AU" smtClean="0">
                <a:solidFill>
                  <a:prstClr val="black">
                    <a:tint val="75000"/>
                  </a:prstClr>
                </a:solidFill>
              </a:rPr>
              <a:pPr/>
              <a:t>31/01/2017</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graphicFrame>
        <p:nvGraphicFramePr>
          <p:cNvPr id="8" name="Table 7"/>
          <p:cNvGraphicFramePr>
            <a:graphicFrameLocks noGrp="1"/>
          </p:cNvGraphicFramePr>
          <p:nvPr userDrawn="1">
            <p:extLst/>
          </p:nvPr>
        </p:nvGraphicFramePr>
        <p:xfrm>
          <a:off x="0" y="0"/>
          <a:ext cx="9134475" cy="1177925"/>
        </p:xfrm>
        <a:graphic>
          <a:graphicData uri="http://schemas.openxmlformats.org/drawingml/2006/table">
            <a:tbl>
              <a:tblPr firstRow="1" bandRow="1">
                <a:tableStyleId>{5C22544A-7EE6-4342-B048-85BDC9FD1C3A}</a:tableStyleId>
              </a:tblPr>
              <a:tblGrid>
                <a:gridCol w="2843856">
                  <a:extLst>
                    <a:ext uri="{9D8B030D-6E8A-4147-A177-3AD203B41FA5}">
                      <a16:colId xmlns:a16="http://schemas.microsoft.com/office/drawing/2014/main" xmlns="" val="20000"/>
                    </a:ext>
                  </a:extLst>
                </a:gridCol>
                <a:gridCol w="6290619">
                  <a:extLst>
                    <a:ext uri="{9D8B030D-6E8A-4147-A177-3AD203B41FA5}">
                      <a16:colId xmlns:a16="http://schemas.microsoft.com/office/drawing/2014/main" xmlns="" val="20001"/>
                    </a:ext>
                  </a:extLst>
                </a:gridCol>
              </a:tblGrid>
              <a:tr h="476758">
                <a:tc gridSpan="2">
                  <a:txBody>
                    <a:bodyPr/>
                    <a:lstStyle/>
                    <a:p>
                      <a:pPr algn="l"/>
                      <a:endParaRPr lang="en-AU" sz="2400" b="0" dirty="0">
                        <a:solidFill>
                          <a:schemeClr val="bg1"/>
                        </a:solidFill>
                      </a:endParaRPr>
                    </a:p>
                  </a:txBody>
                  <a:tcPr marL="91442" marR="91442" marT="45728" marB="45728" anchor="ctr">
                    <a:solidFill>
                      <a:schemeClr val="accent2"/>
                    </a:solidFill>
                  </a:tcPr>
                </a:tc>
                <a:tc hMerge="1">
                  <a:txBody>
                    <a:bodyPr/>
                    <a:lstStyle/>
                    <a:p>
                      <a:endParaRPr lang="en-AU" dirty="0"/>
                    </a:p>
                  </a:txBody>
                  <a:tcPr/>
                </a:tc>
                <a:extLst>
                  <a:ext uri="{0D108BD9-81ED-4DB2-BD59-A6C34878D82A}">
                    <a16:rowId xmlns:a16="http://schemas.microsoft.com/office/drawing/2014/main" xmlns="" val="10000"/>
                  </a:ext>
                </a:extLst>
              </a:tr>
              <a:tr h="701167">
                <a:tc>
                  <a:txBody>
                    <a:bodyPr/>
                    <a:lstStyle/>
                    <a:p>
                      <a:pPr algn="ctr"/>
                      <a:endParaRPr lang="en-AU" sz="3600" b="1" dirty="0">
                        <a:solidFill>
                          <a:schemeClr val="tx1"/>
                        </a:solidFill>
                      </a:endParaRPr>
                    </a:p>
                  </a:txBody>
                  <a:tcPr marL="91442" marR="91442" marT="45728" marB="45728" anchor="ctr">
                    <a:solidFill>
                      <a:schemeClr val="accent2">
                        <a:lumMod val="60000"/>
                        <a:lumOff val="40000"/>
                      </a:schemeClr>
                    </a:solidFill>
                  </a:tcPr>
                </a:tc>
                <a:tc>
                  <a:txBody>
                    <a:bodyPr/>
                    <a:lstStyle/>
                    <a:p>
                      <a:pPr algn="l"/>
                      <a:endParaRPr lang="en-AU" sz="2400" dirty="0">
                        <a:solidFill>
                          <a:schemeClr val="bg1">
                            <a:lumMod val="65000"/>
                          </a:schemeClr>
                        </a:solidFill>
                      </a:endParaRPr>
                    </a:p>
                  </a:txBody>
                  <a:tcPr marL="91442" marR="91442" marT="45728" marB="45728" anchor="ctr">
                    <a:solidFill>
                      <a:schemeClr val="accent2">
                        <a:lumMod val="20000"/>
                        <a:lumOff val="80000"/>
                      </a:schemeClr>
                    </a:solidFill>
                  </a:tcPr>
                </a:tc>
                <a:extLst>
                  <a:ext uri="{0D108BD9-81ED-4DB2-BD59-A6C34878D82A}">
                    <a16:rowId xmlns:a16="http://schemas.microsoft.com/office/drawing/2014/main" xmlns="" val="10001"/>
                  </a:ext>
                </a:extLst>
              </a:tr>
            </a:tbl>
          </a:graphicData>
        </a:graphic>
      </p:graphicFrame>
      <p:sp>
        <p:nvSpPr>
          <p:cNvPr id="9" name="Text Placeholder 16"/>
          <p:cNvSpPr>
            <a:spLocks noGrp="1"/>
          </p:cNvSpPr>
          <p:nvPr>
            <p:ph type="body" sz="quarter" idx="13" hasCustomPrompt="1"/>
          </p:nvPr>
        </p:nvSpPr>
        <p:spPr>
          <a:xfrm>
            <a:off x="-21021" y="-2628"/>
            <a:ext cx="9128125" cy="461963"/>
          </a:xfrm>
        </p:spPr>
        <p:txBody>
          <a:bodyPr>
            <a:normAutofit/>
          </a:bodyPr>
          <a:lstStyle>
            <a:lvl1pPr marL="0" indent="0" algn="l" rtl="0" fontAlgn="base">
              <a:spcBef>
                <a:spcPct val="0"/>
              </a:spcBef>
              <a:spcAft>
                <a:spcPct val="0"/>
              </a:spcAft>
              <a:buNone/>
              <a:defRPr lang="en-US" sz="2400" b="0" kern="1200" dirty="0" smtClean="0">
                <a:solidFill>
                  <a:schemeClr val="bg1"/>
                </a:solidFill>
                <a:latin typeface="+mn-lt"/>
                <a:ea typeface="+mn-ea"/>
                <a:cs typeface="+mn-cs"/>
              </a:defRPr>
            </a:lvl1pPr>
          </a:lstStyle>
          <a:p>
            <a:pPr lvl="0"/>
            <a:r>
              <a:rPr lang="en-US" dirty="0"/>
              <a:t>Click to edit Section Title</a:t>
            </a:r>
          </a:p>
        </p:txBody>
      </p:sp>
      <p:sp>
        <p:nvSpPr>
          <p:cNvPr id="10" name="Text Placeholder 18"/>
          <p:cNvSpPr>
            <a:spLocks noGrp="1"/>
          </p:cNvSpPr>
          <p:nvPr>
            <p:ph type="body" sz="quarter" idx="14" hasCustomPrompt="1"/>
          </p:nvPr>
        </p:nvSpPr>
        <p:spPr>
          <a:xfrm>
            <a:off x="0" y="501101"/>
            <a:ext cx="2819400" cy="646113"/>
          </a:xfrm>
        </p:spPr>
        <p:txBody>
          <a:bodyPr>
            <a:normAutofit/>
          </a:bodyPr>
          <a:lstStyle>
            <a:lvl1pPr marL="0" indent="0" algn="ctr" defTabSz="914400" rtl="0" eaLnBrk="1" fontAlgn="base" latinLnBrk="0" hangingPunct="1">
              <a:spcBef>
                <a:spcPct val="0"/>
              </a:spcBef>
              <a:spcAft>
                <a:spcPct val="0"/>
              </a:spcAft>
              <a:buNone/>
              <a:defRPr lang="en-AU" sz="3600" b="1" kern="1200" dirty="0">
                <a:solidFill>
                  <a:schemeClr val="tx1"/>
                </a:solidFill>
                <a:latin typeface="+mn-lt"/>
                <a:ea typeface="+mn-ea"/>
                <a:cs typeface="+mn-cs"/>
              </a:defRPr>
            </a:lvl1pPr>
          </a:lstStyle>
          <a:p>
            <a:pPr lvl="0"/>
            <a:r>
              <a:rPr lang="en-US" dirty="0"/>
              <a:t>Step Title</a:t>
            </a:r>
            <a:endParaRPr lang="en-AU" dirty="0"/>
          </a:p>
        </p:txBody>
      </p:sp>
      <p:sp>
        <p:nvSpPr>
          <p:cNvPr id="11" name="Text Placeholder 20"/>
          <p:cNvSpPr>
            <a:spLocks noGrp="1"/>
          </p:cNvSpPr>
          <p:nvPr>
            <p:ph type="body" sz="quarter" idx="15" hasCustomPrompt="1"/>
          </p:nvPr>
        </p:nvSpPr>
        <p:spPr>
          <a:xfrm>
            <a:off x="2852738" y="609600"/>
            <a:ext cx="6291262" cy="457200"/>
          </a:xfrm>
        </p:spPr>
        <p:txBody>
          <a:bodyPr>
            <a:normAutofit/>
          </a:bodyPr>
          <a:lstStyle>
            <a:lvl1pPr marL="0" indent="0" algn="l" defTabSz="914400" rtl="0" eaLnBrk="1" fontAlgn="base" latinLnBrk="0" hangingPunct="1">
              <a:spcBef>
                <a:spcPct val="0"/>
              </a:spcBef>
              <a:spcAft>
                <a:spcPct val="0"/>
              </a:spcAft>
              <a:buNone/>
              <a:defRPr lang="en-US" sz="2400" kern="1200" dirty="0" smtClean="0">
                <a:solidFill>
                  <a:schemeClr val="bg1">
                    <a:lumMod val="65000"/>
                  </a:schemeClr>
                </a:solidFill>
                <a:latin typeface="+mn-lt"/>
                <a:ea typeface="+mn-ea"/>
                <a:cs typeface="+mn-cs"/>
              </a:defRPr>
            </a:lvl1pPr>
          </a:lstStyle>
          <a:p>
            <a:pPr marL="0" algn="l" defTabSz="914400" rtl="0" eaLnBrk="1" latinLnBrk="0" hangingPunct="1"/>
            <a:r>
              <a:rPr lang="en-US" dirty="0"/>
              <a:t>Click to edit </a:t>
            </a:r>
            <a:r>
              <a:rPr lang="en-AU" sz="2400" kern="1200" dirty="0">
                <a:solidFill>
                  <a:schemeClr val="bg1">
                    <a:lumMod val="65000"/>
                  </a:schemeClr>
                </a:solidFill>
                <a:latin typeface="+mn-lt"/>
                <a:ea typeface="+mn-ea"/>
                <a:cs typeface="+mn-cs"/>
              </a:rPr>
              <a:t>Purpose</a:t>
            </a:r>
          </a:p>
        </p:txBody>
      </p:sp>
    </p:spTree>
    <p:extLst>
      <p:ext uri="{BB962C8B-B14F-4D97-AF65-F5344CB8AC3E}">
        <p14:creationId xmlns:p14="http://schemas.microsoft.com/office/powerpoint/2010/main" val="40288904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D2FFA6C8-53F6-483E-9B52-088DA563EE7C}" type="datetimeFigureOut">
              <a:rPr lang="en-AU" smtClean="0">
                <a:solidFill>
                  <a:prstClr val="black">
                    <a:tint val="75000"/>
                  </a:prstClr>
                </a:solidFill>
              </a:rPr>
              <a:pPr/>
              <a:t>31/01/2017</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graphicFrame>
        <p:nvGraphicFramePr>
          <p:cNvPr id="10" name="Table 9"/>
          <p:cNvGraphicFramePr>
            <a:graphicFrameLocks noGrp="1"/>
          </p:cNvGraphicFramePr>
          <p:nvPr userDrawn="1">
            <p:extLst/>
          </p:nvPr>
        </p:nvGraphicFramePr>
        <p:xfrm>
          <a:off x="0" y="0"/>
          <a:ext cx="9134475" cy="1177925"/>
        </p:xfrm>
        <a:graphic>
          <a:graphicData uri="http://schemas.openxmlformats.org/drawingml/2006/table">
            <a:tbl>
              <a:tblPr firstRow="1" bandRow="1">
                <a:tableStyleId>{5C22544A-7EE6-4342-B048-85BDC9FD1C3A}</a:tableStyleId>
              </a:tblPr>
              <a:tblGrid>
                <a:gridCol w="2843856">
                  <a:extLst>
                    <a:ext uri="{9D8B030D-6E8A-4147-A177-3AD203B41FA5}">
                      <a16:colId xmlns:a16="http://schemas.microsoft.com/office/drawing/2014/main" xmlns="" val="20000"/>
                    </a:ext>
                  </a:extLst>
                </a:gridCol>
                <a:gridCol w="6290619">
                  <a:extLst>
                    <a:ext uri="{9D8B030D-6E8A-4147-A177-3AD203B41FA5}">
                      <a16:colId xmlns:a16="http://schemas.microsoft.com/office/drawing/2014/main" xmlns="" val="20001"/>
                    </a:ext>
                  </a:extLst>
                </a:gridCol>
              </a:tblGrid>
              <a:tr h="476758">
                <a:tc gridSpan="2">
                  <a:txBody>
                    <a:bodyPr/>
                    <a:lstStyle/>
                    <a:p>
                      <a:pPr algn="l"/>
                      <a:endParaRPr lang="en-AU" sz="2400" b="0" dirty="0">
                        <a:solidFill>
                          <a:schemeClr val="bg1"/>
                        </a:solidFill>
                      </a:endParaRPr>
                    </a:p>
                  </a:txBody>
                  <a:tcPr marL="91442" marR="91442" marT="45728" marB="45728" anchor="ctr">
                    <a:solidFill>
                      <a:schemeClr val="accent2"/>
                    </a:solidFill>
                  </a:tcPr>
                </a:tc>
                <a:tc hMerge="1">
                  <a:txBody>
                    <a:bodyPr/>
                    <a:lstStyle/>
                    <a:p>
                      <a:endParaRPr lang="en-AU" dirty="0"/>
                    </a:p>
                  </a:txBody>
                  <a:tcPr/>
                </a:tc>
                <a:extLst>
                  <a:ext uri="{0D108BD9-81ED-4DB2-BD59-A6C34878D82A}">
                    <a16:rowId xmlns:a16="http://schemas.microsoft.com/office/drawing/2014/main" xmlns="" val="10000"/>
                  </a:ext>
                </a:extLst>
              </a:tr>
              <a:tr h="701167">
                <a:tc>
                  <a:txBody>
                    <a:bodyPr/>
                    <a:lstStyle/>
                    <a:p>
                      <a:pPr algn="ctr"/>
                      <a:endParaRPr lang="en-AU" sz="3600" b="1" dirty="0">
                        <a:solidFill>
                          <a:schemeClr val="tx1"/>
                        </a:solidFill>
                      </a:endParaRPr>
                    </a:p>
                  </a:txBody>
                  <a:tcPr marL="91442" marR="91442" marT="45728" marB="45728" anchor="ctr">
                    <a:solidFill>
                      <a:schemeClr val="accent2">
                        <a:lumMod val="60000"/>
                        <a:lumOff val="40000"/>
                      </a:schemeClr>
                    </a:solidFill>
                  </a:tcPr>
                </a:tc>
                <a:tc>
                  <a:txBody>
                    <a:bodyPr/>
                    <a:lstStyle/>
                    <a:p>
                      <a:pPr algn="l"/>
                      <a:endParaRPr lang="en-AU" sz="2400" dirty="0">
                        <a:solidFill>
                          <a:schemeClr val="bg1">
                            <a:lumMod val="65000"/>
                          </a:schemeClr>
                        </a:solidFill>
                      </a:endParaRPr>
                    </a:p>
                  </a:txBody>
                  <a:tcPr marL="91442" marR="91442" marT="45728" marB="45728" anchor="ctr">
                    <a:solidFill>
                      <a:schemeClr val="accent2">
                        <a:lumMod val="20000"/>
                        <a:lumOff val="80000"/>
                      </a:schemeClr>
                    </a:solidFill>
                  </a:tcPr>
                </a:tc>
                <a:extLst>
                  <a:ext uri="{0D108BD9-81ED-4DB2-BD59-A6C34878D82A}">
                    <a16:rowId xmlns:a16="http://schemas.microsoft.com/office/drawing/2014/main" xmlns="" val="10001"/>
                  </a:ext>
                </a:extLst>
              </a:tr>
            </a:tbl>
          </a:graphicData>
        </a:graphic>
      </p:graphicFrame>
      <p:sp>
        <p:nvSpPr>
          <p:cNvPr id="11" name="Text Placeholder 16"/>
          <p:cNvSpPr>
            <a:spLocks noGrp="1"/>
          </p:cNvSpPr>
          <p:nvPr>
            <p:ph type="body" sz="quarter" idx="13" hasCustomPrompt="1"/>
          </p:nvPr>
        </p:nvSpPr>
        <p:spPr>
          <a:xfrm>
            <a:off x="-21021" y="-2628"/>
            <a:ext cx="9128125" cy="461963"/>
          </a:xfrm>
        </p:spPr>
        <p:txBody>
          <a:bodyPr>
            <a:normAutofit/>
          </a:bodyPr>
          <a:lstStyle>
            <a:lvl1pPr marL="0" indent="0" algn="l" rtl="0" fontAlgn="base">
              <a:spcBef>
                <a:spcPct val="0"/>
              </a:spcBef>
              <a:spcAft>
                <a:spcPct val="0"/>
              </a:spcAft>
              <a:buNone/>
              <a:defRPr lang="en-US" sz="2400" b="0" kern="1200" dirty="0" smtClean="0">
                <a:solidFill>
                  <a:schemeClr val="bg1"/>
                </a:solidFill>
                <a:latin typeface="+mn-lt"/>
                <a:ea typeface="+mn-ea"/>
                <a:cs typeface="+mn-cs"/>
              </a:defRPr>
            </a:lvl1pPr>
          </a:lstStyle>
          <a:p>
            <a:pPr lvl="0"/>
            <a:r>
              <a:rPr lang="en-US" dirty="0"/>
              <a:t>Click to edit Section Title</a:t>
            </a:r>
          </a:p>
        </p:txBody>
      </p:sp>
      <p:sp>
        <p:nvSpPr>
          <p:cNvPr id="12" name="Text Placeholder 18"/>
          <p:cNvSpPr>
            <a:spLocks noGrp="1"/>
          </p:cNvSpPr>
          <p:nvPr>
            <p:ph type="body" sz="quarter" idx="14" hasCustomPrompt="1"/>
          </p:nvPr>
        </p:nvSpPr>
        <p:spPr>
          <a:xfrm>
            <a:off x="0" y="501101"/>
            <a:ext cx="2819400" cy="646113"/>
          </a:xfrm>
        </p:spPr>
        <p:txBody>
          <a:bodyPr>
            <a:normAutofit/>
          </a:bodyPr>
          <a:lstStyle>
            <a:lvl1pPr marL="0" indent="0" algn="ctr" defTabSz="914400" rtl="0" eaLnBrk="1" fontAlgn="base" latinLnBrk="0" hangingPunct="1">
              <a:spcBef>
                <a:spcPct val="0"/>
              </a:spcBef>
              <a:spcAft>
                <a:spcPct val="0"/>
              </a:spcAft>
              <a:buNone/>
              <a:defRPr lang="en-AU" sz="3600" b="1" kern="1200" dirty="0">
                <a:solidFill>
                  <a:schemeClr val="tx1"/>
                </a:solidFill>
                <a:latin typeface="+mn-lt"/>
                <a:ea typeface="+mn-ea"/>
                <a:cs typeface="+mn-cs"/>
              </a:defRPr>
            </a:lvl1pPr>
          </a:lstStyle>
          <a:p>
            <a:pPr lvl="0"/>
            <a:r>
              <a:rPr lang="en-US" dirty="0"/>
              <a:t>Step Title</a:t>
            </a:r>
            <a:endParaRPr lang="en-AU" dirty="0"/>
          </a:p>
        </p:txBody>
      </p:sp>
      <p:sp>
        <p:nvSpPr>
          <p:cNvPr id="13" name="Text Placeholder 20"/>
          <p:cNvSpPr>
            <a:spLocks noGrp="1"/>
          </p:cNvSpPr>
          <p:nvPr>
            <p:ph type="body" sz="quarter" idx="15" hasCustomPrompt="1"/>
          </p:nvPr>
        </p:nvSpPr>
        <p:spPr>
          <a:xfrm>
            <a:off x="2852738" y="609600"/>
            <a:ext cx="6291262" cy="457200"/>
          </a:xfrm>
        </p:spPr>
        <p:txBody>
          <a:bodyPr>
            <a:normAutofit/>
          </a:bodyPr>
          <a:lstStyle>
            <a:lvl1pPr marL="0" indent="0" algn="l" defTabSz="914400" rtl="0" eaLnBrk="1" fontAlgn="base" latinLnBrk="0" hangingPunct="1">
              <a:spcBef>
                <a:spcPct val="0"/>
              </a:spcBef>
              <a:spcAft>
                <a:spcPct val="0"/>
              </a:spcAft>
              <a:buNone/>
              <a:defRPr lang="en-US" sz="2400" kern="1200" dirty="0" smtClean="0">
                <a:solidFill>
                  <a:schemeClr val="bg1">
                    <a:lumMod val="65000"/>
                  </a:schemeClr>
                </a:solidFill>
                <a:latin typeface="+mn-lt"/>
                <a:ea typeface="+mn-ea"/>
                <a:cs typeface="+mn-cs"/>
              </a:defRPr>
            </a:lvl1pPr>
          </a:lstStyle>
          <a:p>
            <a:pPr marL="0" algn="l" defTabSz="914400" rtl="0" eaLnBrk="1" latinLnBrk="0" hangingPunct="1"/>
            <a:r>
              <a:rPr lang="en-US" dirty="0"/>
              <a:t>Click to edit </a:t>
            </a:r>
            <a:r>
              <a:rPr lang="en-AU" sz="2400" kern="1200" dirty="0">
                <a:solidFill>
                  <a:schemeClr val="bg1">
                    <a:lumMod val="65000"/>
                  </a:schemeClr>
                </a:solidFill>
                <a:latin typeface="+mn-lt"/>
                <a:ea typeface="+mn-ea"/>
                <a:cs typeface="+mn-cs"/>
              </a:rPr>
              <a:t>Purpose</a:t>
            </a:r>
          </a:p>
        </p:txBody>
      </p:sp>
    </p:spTree>
    <p:extLst>
      <p:ext uri="{BB962C8B-B14F-4D97-AF65-F5344CB8AC3E}">
        <p14:creationId xmlns:p14="http://schemas.microsoft.com/office/powerpoint/2010/main" val="23522975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2FFA6C8-53F6-483E-9B52-088DA563EE7C}" type="datetimeFigureOut">
              <a:rPr lang="en-AU" smtClean="0">
                <a:solidFill>
                  <a:prstClr val="black">
                    <a:tint val="75000"/>
                  </a:prstClr>
                </a:solidFill>
              </a:rPr>
              <a:pPr/>
              <a:t>31/01/2017</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graphicFrame>
        <p:nvGraphicFramePr>
          <p:cNvPr id="6" name="Table 5"/>
          <p:cNvGraphicFramePr>
            <a:graphicFrameLocks noGrp="1"/>
          </p:cNvGraphicFramePr>
          <p:nvPr userDrawn="1">
            <p:extLst/>
          </p:nvPr>
        </p:nvGraphicFramePr>
        <p:xfrm>
          <a:off x="0" y="0"/>
          <a:ext cx="9134475" cy="1177925"/>
        </p:xfrm>
        <a:graphic>
          <a:graphicData uri="http://schemas.openxmlformats.org/drawingml/2006/table">
            <a:tbl>
              <a:tblPr firstRow="1" bandRow="1">
                <a:tableStyleId>{5C22544A-7EE6-4342-B048-85BDC9FD1C3A}</a:tableStyleId>
              </a:tblPr>
              <a:tblGrid>
                <a:gridCol w="2843856">
                  <a:extLst>
                    <a:ext uri="{9D8B030D-6E8A-4147-A177-3AD203B41FA5}">
                      <a16:colId xmlns:a16="http://schemas.microsoft.com/office/drawing/2014/main" xmlns="" val="20000"/>
                    </a:ext>
                  </a:extLst>
                </a:gridCol>
                <a:gridCol w="6290619">
                  <a:extLst>
                    <a:ext uri="{9D8B030D-6E8A-4147-A177-3AD203B41FA5}">
                      <a16:colId xmlns:a16="http://schemas.microsoft.com/office/drawing/2014/main" xmlns="" val="20001"/>
                    </a:ext>
                  </a:extLst>
                </a:gridCol>
              </a:tblGrid>
              <a:tr h="476758">
                <a:tc gridSpan="2">
                  <a:txBody>
                    <a:bodyPr/>
                    <a:lstStyle/>
                    <a:p>
                      <a:pPr algn="l"/>
                      <a:endParaRPr lang="en-AU" sz="2400" b="0" dirty="0">
                        <a:solidFill>
                          <a:schemeClr val="bg1"/>
                        </a:solidFill>
                      </a:endParaRPr>
                    </a:p>
                  </a:txBody>
                  <a:tcPr marL="91442" marR="91442" marT="45728" marB="45728" anchor="ctr">
                    <a:solidFill>
                      <a:schemeClr val="accent2"/>
                    </a:solidFill>
                  </a:tcPr>
                </a:tc>
                <a:tc hMerge="1">
                  <a:txBody>
                    <a:bodyPr/>
                    <a:lstStyle/>
                    <a:p>
                      <a:endParaRPr lang="en-AU" dirty="0"/>
                    </a:p>
                  </a:txBody>
                  <a:tcPr/>
                </a:tc>
                <a:extLst>
                  <a:ext uri="{0D108BD9-81ED-4DB2-BD59-A6C34878D82A}">
                    <a16:rowId xmlns:a16="http://schemas.microsoft.com/office/drawing/2014/main" xmlns="" val="10000"/>
                  </a:ext>
                </a:extLst>
              </a:tr>
              <a:tr h="701167">
                <a:tc>
                  <a:txBody>
                    <a:bodyPr/>
                    <a:lstStyle/>
                    <a:p>
                      <a:pPr algn="ctr"/>
                      <a:endParaRPr lang="en-AU" sz="3600" b="1" dirty="0">
                        <a:solidFill>
                          <a:schemeClr val="tx1"/>
                        </a:solidFill>
                      </a:endParaRPr>
                    </a:p>
                  </a:txBody>
                  <a:tcPr marL="91442" marR="91442" marT="45728" marB="45728" anchor="ctr">
                    <a:solidFill>
                      <a:schemeClr val="accent2">
                        <a:lumMod val="60000"/>
                        <a:lumOff val="40000"/>
                      </a:schemeClr>
                    </a:solidFill>
                  </a:tcPr>
                </a:tc>
                <a:tc>
                  <a:txBody>
                    <a:bodyPr/>
                    <a:lstStyle/>
                    <a:p>
                      <a:pPr algn="l"/>
                      <a:endParaRPr lang="en-AU" sz="2400" dirty="0">
                        <a:solidFill>
                          <a:schemeClr val="bg1">
                            <a:lumMod val="65000"/>
                          </a:schemeClr>
                        </a:solidFill>
                      </a:endParaRPr>
                    </a:p>
                  </a:txBody>
                  <a:tcPr marL="91442" marR="91442" marT="45728" marB="45728" anchor="ctr">
                    <a:solidFill>
                      <a:schemeClr val="accent2">
                        <a:lumMod val="20000"/>
                        <a:lumOff val="80000"/>
                      </a:schemeClr>
                    </a:solidFill>
                  </a:tcPr>
                </a:tc>
                <a:extLst>
                  <a:ext uri="{0D108BD9-81ED-4DB2-BD59-A6C34878D82A}">
                    <a16:rowId xmlns:a16="http://schemas.microsoft.com/office/drawing/2014/main" xmlns="" val="10001"/>
                  </a:ext>
                </a:extLst>
              </a:tr>
            </a:tbl>
          </a:graphicData>
        </a:graphic>
      </p:graphicFrame>
      <p:sp>
        <p:nvSpPr>
          <p:cNvPr id="7" name="Text Placeholder 16"/>
          <p:cNvSpPr>
            <a:spLocks noGrp="1"/>
          </p:cNvSpPr>
          <p:nvPr>
            <p:ph type="body" sz="quarter" idx="13" hasCustomPrompt="1"/>
          </p:nvPr>
        </p:nvSpPr>
        <p:spPr>
          <a:xfrm>
            <a:off x="-21021" y="-2628"/>
            <a:ext cx="9128125" cy="461963"/>
          </a:xfrm>
        </p:spPr>
        <p:txBody>
          <a:bodyPr>
            <a:normAutofit/>
          </a:bodyPr>
          <a:lstStyle>
            <a:lvl1pPr marL="0" indent="0" algn="l" rtl="0" fontAlgn="base">
              <a:spcBef>
                <a:spcPct val="0"/>
              </a:spcBef>
              <a:spcAft>
                <a:spcPct val="0"/>
              </a:spcAft>
              <a:buNone/>
              <a:defRPr lang="en-US" sz="2400" b="0" kern="1200" dirty="0" smtClean="0">
                <a:solidFill>
                  <a:schemeClr val="bg1"/>
                </a:solidFill>
                <a:latin typeface="+mn-lt"/>
                <a:ea typeface="+mn-ea"/>
                <a:cs typeface="+mn-cs"/>
              </a:defRPr>
            </a:lvl1pPr>
          </a:lstStyle>
          <a:p>
            <a:pPr lvl="0"/>
            <a:r>
              <a:rPr lang="en-US" dirty="0"/>
              <a:t>Click to edit Section Title</a:t>
            </a:r>
          </a:p>
        </p:txBody>
      </p:sp>
      <p:sp>
        <p:nvSpPr>
          <p:cNvPr id="8" name="Text Placeholder 18"/>
          <p:cNvSpPr>
            <a:spLocks noGrp="1"/>
          </p:cNvSpPr>
          <p:nvPr>
            <p:ph type="body" sz="quarter" idx="14" hasCustomPrompt="1"/>
          </p:nvPr>
        </p:nvSpPr>
        <p:spPr>
          <a:xfrm>
            <a:off x="0" y="501101"/>
            <a:ext cx="2819400" cy="646113"/>
          </a:xfrm>
        </p:spPr>
        <p:txBody>
          <a:bodyPr>
            <a:normAutofit/>
          </a:bodyPr>
          <a:lstStyle>
            <a:lvl1pPr marL="0" indent="0" algn="ctr" defTabSz="914400" rtl="0" eaLnBrk="1" fontAlgn="base" latinLnBrk="0" hangingPunct="1">
              <a:spcBef>
                <a:spcPct val="0"/>
              </a:spcBef>
              <a:spcAft>
                <a:spcPct val="0"/>
              </a:spcAft>
              <a:buNone/>
              <a:defRPr lang="en-AU" sz="3600" b="1" kern="1200" dirty="0">
                <a:solidFill>
                  <a:schemeClr val="tx1"/>
                </a:solidFill>
                <a:latin typeface="+mn-lt"/>
                <a:ea typeface="+mn-ea"/>
                <a:cs typeface="+mn-cs"/>
              </a:defRPr>
            </a:lvl1pPr>
          </a:lstStyle>
          <a:p>
            <a:pPr lvl="0"/>
            <a:r>
              <a:rPr lang="en-US" dirty="0"/>
              <a:t>Step Title</a:t>
            </a:r>
            <a:endParaRPr lang="en-AU" dirty="0"/>
          </a:p>
        </p:txBody>
      </p:sp>
      <p:sp>
        <p:nvSpPr>
          <p:cNvPr id="9" name="Text Placeholder 20"/>
          <p:cNvSpPr>
            <a:spLocks noGrp="1"/>
          </p:cNvSpPr>
          <p:nvPr>
            <p:ph type="body" sz="quarter" idx="15" hasCustomPrompt="1"/>
          </p:nvPr>
        </p:nvSpPr>
        <p:spPr>
          <a:xfrm>
            <a:off x="2852738" y="609600"/>
            <a:ext cx="6291262" cy="457200"/>
          </a:xfrm>
        </p:spPr>
        <p:txBody>
          <a:bodyPr>
            <a:normAutofit/>
          </a:bodyPr>
          <a:lstStyle>
            <a:lvl1pPr marL="0" indent="0" algn="l" defTabSz="914400" rtl="0" eaLnBrk="1" fontAlgn="base" latinLnBrk="0" hangingPunct="1">
              <a:spcBef>
                <a:spcPct val="0"/>
              </a:spcBef>
              <a:spcAft>
                <a:spcPct val="0"/>
              </a:spcAft>
              <a:buNone/>
              <a:defRPr lang="en-US" sz="2400" kern="1200" dirty="0" smtClean="0">
                <a:solidFill>
                  <a:schemeClr val="bg1">
                    <a:lumMod val="65000"/>
                  </a:schemeClr>
                </a:solidFill>
                <a:latin typeface="+mn-lt"/>
                <a:ea typeface="+mn-ea"/>
                <a:cs typeface="+mn-cs"/>
              </a:defRPr>
            </a:lvl1pPr>
          </a:lstStyle>
          <a:p>
            <a:pPr marL="0" algn="l" defTabSz="914400" rtl="0" eaLnBrk="1" latinLnBrk="0" hangingPunct="1"/>
            <a:r>
              <a:rPr lang="en-US" dirty="0"/>
              <a:t>Click to edit </a:t>
            </a:r>
            <a:r>
              <a:rPr lang="en-AU" sz="2400" kern="1200" dirty="0">
                <a:solidFill>
                  <a:schemeClr val="bg1">
                    <a:lumMod val="65000"/>
                  </a:schemeClr>
                </a:solidFill>
                <a:latin typeface="+mn-lt"/>
                <a:ea typeface="+mn-ea"/>
                <a:cs typeface="+mn-cs"/>
              </a:rPr>
              <a:t>Purpose</a:t>
            </a:r>
          </a:p>
        </p:txBody>
      </p:sp>
    </p:spTree>
    <p:extLst>
      <p:ext uri="{BB962C8B-B14F-4D97-AF65-F5344CB8AC3E}">
        <p14:creationId xmlns:p14="http://schemas.microsoft.com/office/powerpoint/2010/main" val="8319681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FFA6C8-53F6-483E-9B52-088DA563EE7C}" type="datetimeFigureOut">
              <a:rPr lang="en-AU" smtClean="0">
                <a:solidFill>
                  <a:prstClr val="black">
                    <a:tint val="75000"/>
                  </a:prstClr>
                </a:solidFill>
              </a:rPr>
              <a:pPr/>
              <a:t>31/01/2017</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593684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D2FFA6C8-53F6-483E-9B52-088DA563EE7C}" type="datetimeFigureOut">
              <a:rPr lang="en-AU" smtClean="0">
                <a:solidFill>
                  <a:prstClr val="black">
                    <a:tint val="75000"/>
                  </a:prstClr>
                </a:solidFill>
              </a:rPr>
              <a:pPr/>
              <a:t>31/01/2017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Tree>
    <p:extLst>
      <p:ext uri="{BB962C8B-B14F-4D97-AF65-F5344CB8AC3E}">
        <p14:creationId xmlns:p14="http://schemas.microsoft.com/office/powerpoint/2010/main" val="6119410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FFA6C8-53F6-483E-9B52-088DA563EE7C}" type="datetimeFigureOut">
              <a:rPr lang="en-AU" smtClean="0">
                <a:solidFill>
                  <a:prstClr val="black">
                    <a:tint val="75000"/>
                  </a:prstClr>
                </a:solidFill>
              </a:rPr>
              <a:pPr/>
              <a:t>31/01/2017</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0762162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FFA6C8-53F6-483E-9B52-088DA563EE7C}" type="datetimeFigureOut">
              <a:rPr lang="en-AU" smtClean="0">
                <a:solidFill>
                  <a:prstClr val="black">
                    <a:tint val="75000"/>
                  </a:prstClr>
                </a:solidFill>
              </a:rPr>
              <a:pPr/>
              <a:t>31/01/2017</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2259633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2FFA6C8-53F6-483E-9B52-088DA563EE7C}" type="datetimeFigureOut">
              <a:rPr lang="en-AU" smtClean="0">
                <a:solidFill>
                  <a:prstClr val="black">
                    <a:tint val="75000"/>
                  </a:prstClr>
                </a:solidFill>
              </a:rPr>
              <a:pPr/>
              <a:t>31/01/2017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4468684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2FFA6C8-53F6-483E-9B52-088DA563EE7C}" type="datetimeFigureOut">
              <a:rPr lang="en-AU" smtClean="0">
                <a:solidFill>
                  <a:prstClr val="black">
                    <a:tint val="75000"/>
                  </a:prstClr>
                </a:solidFill>
              </a:rPr>
              <a:pPr/>
              <a:t>31/01/2017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988321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atin typeface="Trebuchet MS" panose="020B0603020202020204" pitchFamily="34" charset="0"/>
              </a:defRPr>
            </a:lvl1pPr>
            <a:lvl2pPr>
              <a:defRPr sz="2400">
                <a:latin typeface="Trebuchet MS" panose="020B0603020202020204" pitchFamily="34" charset="0"/>
              </a:defRPr>
            </a:lvl2pPr>
            <a:lvl3pPr>
              <a:defRPr sz="2000">
                <a:latin typeface="Trebuchet MS" panose="020B0603020202020204" pitchFamily="34" charset="0"/>
              </a:defRPr>
            </a:lvl3pPr>
            <a:lvl4pPr>
              <a:defRPr sz="1800">
                <a:latin typeface="Trebuchet MS" panose="020B0603020202020204" pitchFamily="34" charset="0"/>
              </a:defRPr>
            </a:lvl4pPr>
            <a:lvl5pPr>
              <a:defRPr sz="1800">
                <a:latin typeface="Trebuchet MS" panose="020B0603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atin typeface="Trebuchet MS" panose="020B0603020202020204" pitchFamily="34" charset="0"/>
              </a:defRPr>
            </a:lvl1pPr>
            <a:lvl2pPr>
              <a:defRPr sz="2400">
                <a:latin typeface="Trebuchet MS" panose="020B0603020202020204" pitchFamily="34" charset="0"/>
              </a:defRPr>
            </a:lvl2pPr>
            <a:lvl3pPr>
              <a:defRPr sz="2000">
                <a:latin typeface="Trebuchet MS" panose="020B0603020202020204" pitchFamily="34" charset="0"/>
              </a:defRPr>
            </a:lvl3pPr>
            <a:lvl4pPr>
              <a:defRPr sz="1800">
                <a:latin typeface="Trebuchet MS" panose="020B0603020202020204" pitchFamily="34" charset="0"/>
              </a:defRPr>
            </a:lvl4pPr>
            <a:lvl5pPr>
              <a:defRPr sz="1800">
                <a:latin typeface="Trebuchet MS" panose="020B0603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lvl1pPr>
              <a:defRPr>
                <a:latin typeface="Trebuchet MS" panose="020B0603020202020204" pitchFamily="34" charset="0"/>
              </a:defRPr>
            </a:lvl1pPr>
          </a:lstStyle>
          <a:p>
            <a:fld id="{D2FFA6C8-53F6-483E-9B52-088DA563EE7C}" type="datetimeFigureOut">
              <a:rPr lang="en-AU" smtClean="0">
                <a:solidFill>
                  <a:prstClr val="black">
                    <a:tint val="75000"/>
                  </a:prstClr>
                </a:solidFill>
              </a:rPr>
              <a:pPr/>
              <a:t>31/01/2017</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Trebuchet MS" panose="020B0603020202020204" pitchFamily="34" charset="0"/>
              </a:defRPr>
            </a:lvl1p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atin typeface="Trebuchet MS" panose="020B0603020202020204" pitchFamily="34" charset="0"/>
              </a:defRPr>
            </a:lvl1p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graphicFrame>
        <p:nvGraphicFramePr>
          <p:cNvPr id="8" name="Table 7"/>
          <p:cNvGraphicFramePr>
            <a:graphicFrameLocks noGrp="1"/>
          </p:cNvGraphicFramePr>
          <p:nvPr userDrawn="1">
            <p:extLst>
              <p:ext uri="{D42A27DB-BD31-4B8C-83A1-F6EECF244321}">
                <p14:modId xmlns:p14="http://schemas.microsoft.com/office/powerpoint/2010/main" val="4115589451"/>
              </p:ext>
            </p:extLst>
          </p:nvPr>
        </p:nvGraphicFramePr>
        <p:xfrm>
          <a:off x="0" y="0"/>
          <a:ext cx="9134475" cy="1177925"/>
        </p:xfrm>
        <a:graphic>
          <a:graphicData uri="http://schemas.openxmlformats.org/drawingml/2006/table">
            <a:tbl>
              <a:tblPr firstRow="1" bandRow="1">
                <a:tableStyleId>{5C22544A-7EE6-4342-B048-85BDC9FD1C3A}</a:tableStyleId>
              </a:tblPr>
              <a:tblGrid>
                <a:gridCol w="2843856">
                  <a:extLst>
                    <a:ext uri="{9D8B030D-6E8A-4147-A177-3AD203B41FA5}">
                      <a16:colId xmlns:a16="http://schemas.microsoft.com/office/drawing/2014/main" xmlns="" val="20000"/>
                    </a:ext>
                  </a:extLst>
                </a:gridCol>
                <a:gridCol w="6290619">
                  <a:extLst>
                    <a:ext uri="{9D8B030D-6E8A-4147-A177-3AD203B41FA5}">
                      <a16:colId xmlns:a16="http://schemas.microsoft.com/office/drawing/2014/main" xmlns="" val="20001"/>
                    </a:ext>
                  </a:extLst>
                </a:gridCol>
              </a:tblGrid>
              <a:tr h="476758">
                <a:tc gridSpan="2">
                  <a:txBody>
                    <a:bodyPr/>
                    <a:lstStyle/>
                    <a:p>
                      <a:pPr algn="l"/>
                      <a:endParaRPr lang="en-AU" sz="2400" b="0" dirty="0">
                        <a:solidFill>
                          <a:schemeClr val="bg1"/>
                        </a:solidFill>
                      </a:endParaRPr>
                    </a:p>
                  </a:txBody>
                  <a:tcPr marL="91442" marR="91442" marT="45728" marB="45728" anchor="ctr">
                    <a:solidFill>
                      <a:schemeClr val="accent2"/>
                    </a:solidFill>
                  </a:tcPr>
                </a:tc>
                <a:tc hMerge="1">
                  <a:txBody>
                    <a:bodyPr/>
                    <a:lstStyle/>
                    <a:p>
                      <a:endParaRPr lang="en-AU" dirty="0"/>
                    </a:p>
                  </a:txBody>
                  <a:tcPr/>
                </a:tc>
                <a:extLst>
                  <a:ext uri="{0D108BD9-81ED-4DB2-BD59-A6C34878D82A}">
                    <a16:rowId xmlns:a16="http://schemas.microsoft.com/office/drawing/2014/main" xmlns="" val="10000"/>
                  </a:ext>
                </a:extLst>
              </a:tr>
              <a:tr h="701167">
                <a:tc>
                  <a:txBody>
                    <a:bodyPr/>
                    <a:lstStyle/>
                    <a:p>
                      <a:pPr algn="ctr"/>
                      <a:endParaRPr lang="en-AU" sz="3600" b="1" dirty="0">
                        <a:solidFill>
                          <a:schemeClr val="tx1"/>
                        </a:solidFill>
                      </a:endParaRPr>
                    </a:p>
                  </a:txBody>
                  <a:tcPr marL="91442" marR="91442" marT="45728" marB="45728" anchor="ctr">
                    <a:solidFill>
                      <a:schemeClr val="accent2">
                        <a:lumMod val="60000"/>
                        <a:lumOff val="40000"/>
                      </a:schemeClr>
                    </a:solidFill>
                  </a:tcPr>
                </a:tc>
                <a:tc>
                  <a:txBody>
                    <a:bodyPr/>
                    <a:lstStyle/>
                    <a:p>
                      <a:pPr algn="l"/>
                      <a:endParaRPr lang="en-AU" sz="2400" dirty="0">
                        <a:solidFill>
                          <a:schemeClr val="bg1">
                            <a:lumMod val="65000"/>
                          </a:schemeClr>
                        </a:solidFill>
                      </a:endParaRPr>
                    </a:p>
                  </a:txBody>
                  <a:tcPr marL="91442" marR="91442" marT="45728" marB="45728" anchor="ctr">
                    <a:solidFill>
                      <a:schemeClr val="accent2">
                        <a:lumMod val="20000"/>
                        <a:lumOff val="80000"/>
                      </a:schemeClr>
                    </a:solidFill>
                  </a:tcPr>
                </a:tc>
                <a:extLst>
                  <a:ext uri="{0D108BD9-81ED-4DB2-BD59-A6C34878D82A}">
                    <a16:rowId xmlns:a16="http://schemas.microsoft.com/office/drawing/2014/main" xmlns="" val="10001"/>
                  </a:ext>
                </a:extLst>
              </a:tr>
            </a:tbl>
          </a:graphicData>
        </a:graphic>
      </p:graphicFrame>
      <p:sp>
        <p:nvSpPr>
          <p:cNvPr id="9" name="Text Placeholder 16"/>
          <p:cNvSpPr>
            <a:spLocks noGrp="1"/>
          </p:cNvSpPr>
          <p:nvPr>
            <p:ph type="body" sz="quarter" idx="13" hasCustomPrompt="1"/>
          </p:nvPr>
        </p:nvSpPr>
        <p:spPr>
          <a:xfrm>
            <a:off x="-21021" y="-2628"/>
            <a:ext cx="9128125" cy="461963"/>
          </a:xfrm>
        </p:spPr>
        <p:txBody>
          <a:bodyPr>
            <a:normAutofit/>
          </a:bodyPr>
          <a:lstStyle>
            <a:lvl1pPr marL="0" indent="0" algn="l" rtl="0" fontAlgn="base">
              <a:spcBef>
                <a:spcPct val="0"/>
              </a:spcBef>
              <a:spcAft>
                <a:spcPct val="0"/>
              </a:spcAft>
              <a:buNone/>
              <a:defRPr lang="en-US" sz="2400" b="0" kern="1200" dirty="0" smtClean="0">
                <a:solidFill>
                  <a:schemeClr val="bg1"/>
                </a:solidFill>
                <a:latin typeface="Trebuchet MS" panose="020B0603020202020204" pitchFamily="34" charset="0"/>
                <a:ea typeface="+mn-ea"/>
                <a:cs typeface="+mn-cs"/>
              </a:defRPr>
            </a:lvl1pPr>
          </a:lstStyle>
          <a:p>
            <a:pPr lvl="0"/>
            <a:r>
              <a:rPr lang="en-US" dirty="0"/>
              <a:t>Click to edit Section Title</a:t>
            </a:r>
          </a:p>
        </p:txBody>
      </p:sp>
      <p:sp>
        <p:nvSpPr>
          <p:cNvPr id="10" name="Text Placeholder 18"/>
          <p:cNvSpPr>
            <a:spLocks noGrp="1"/>
          </p:cNvSpPr>
          <p:nvPr>
            <p:ph type="body" sz="quarter" idx="14" hasCustomPrompt="1"/>
          </p:nvPr>
        </p:nvSpPr>
        <p:spPr>
          <a:xfrm>
            <a:off x="0" y="501101"/>
            <a:ext cx="2819400" cy="646113"/>
          </a:xfrm>
        </p:spPr>
        <p:txBody>
          <a:bodyPr>
            <a:normAutofit/>
          </a:bodyPr>
          <a:lstStyle>
            <a:lvl1pPr marL="0" indent="0" algn="ctr" defTabSz="914400" rtl="0" eaLnBrk="1" fontAlgn="base" latinLnBrk="0" hangingPunct="1">
              <a:spcBef>
                <a:spcPct val="0"/>
              </a:spcBef>
              <a:spcAft>
                <a:spcPct val="0"/>
              </a:spcAft>
              <a:buNone/>
              <a:defRPr lang="en-AU" sz="3600" b="1" kern="1200" dirty="0">
                <a:solidFill>
                  <a:schemeClr val="tx1"/>
                </a:solidFill>
                <a:latin typeface="Trebuchet MS" panose="020B0603020202020204" pitchFamily="34" charset="0"/>
                <a:ea typeface="+mn-ea"/>
                <a:cs typeface="+mn-cs"/>
              </a:defRPr>
            </a:lvl1pPr>
          </a:lstStyle>
          <a:p>
            <a:pPr lvl="0"/>
            <a:r>
              <a:rPr lang="en-US" dirty="0"/>
              <a:t>Step Title</a:t>
            </a:r>
            <a:endParaRPr lang="en-AU" dirty="0"/>
          </a:p>
        </p:txBody>
      </p:sp>
      <p:sp>
        <p:nvSpPr>
          <p:cNvPr id="11" name="Text Placeholder 20"/>
          <p:cNvSpPr>
            <a:spLocks noGrp="1"/>
          </p:cNvSpPr>
          <p:nvPr>
            <p:ph type="body" sz="quarter" idx="15" hasCustomPrompt="1"/>
          </p:nvPr>
        </p:nvSpPr>
        <p:spPr>
          <a:xfrm>
            <a:off x="2852738" y="609600"/>
            <a:ext cx="6291262" cy="457200"/>
          </a:xfrm>
        </p:spPr>
        <p:txBody>
          <a:bodyPr>
            <a:normAutofit/>
          </a:bodyPr>
          <a:lstStyle>
            <a:lvl1pPr marL="0" indent="0" algn="l" defTabSz="914400" rtl="0" eaLnBrk="1" fontAlgn="base" latinLnBrk="0" hangingPunct="1">
              <a:spcBef>
                <a:spcPct val="0"/>
              </a:spcBef>
              <a:spcAft>
                <a:spcPct val="0"/>
              </a:spcAft>
              <a:buNone/>
              <a:defRPr lang="en-US" sz="2400" kern="1200" dirty="0" smtClean="0">
                <a:solidFill>
                  <a:schemeClr val="bg1">
                    <a:lumMod val="65000"/>
                  </a:schemeClr>
                </a:solidFill>
                <a:latin typeface="Trebuchet MS" panose="020B0603020202020204" pitchFamily="34" charset="0"/>
                <a:ea typeface="+mn-ea"/>
                <a:cs typeface="+mn-cs"/>
              </a:defRPr>
            </a:lvl1pPr>
          </a:lstStyle>
          <a:p>
            <a:pPr marL="0" algn="l" defTabSz="914400" rtl="0" eaLnBrk="1" latinLnBrk="0" hangingPunct="1"/>
            <a:r>
              <a:rPr lang="en-US" dirty="0"/>
              <a:t>Click to edit </a:t>
            </a:r>
            <a:r>
              <a:rPr lang="en-AU" sz="2400" kern="1200" dirty="0">
                <a:solidFill>
                  <a:schemeClr val="bg1">
                    <a:lumMod val="65000"/>
                  </a:schemeClr>
                </a:solidFill>
                <a:latin typeface="+mn-lt"/>
                <a:ea typeface="+mn-ea"/>
                <a:cs typeface="+mn-cs"/>
              </a:rPr>
              <a:t>Purpose</a:t>
            </a:r>
          </a:p>
        </p:txBody>
      </p:sp>
    </p:spTree>
    <p:extLst>
      <p:ext uri="{BB962C8B-B14F-4D97-AF65-F5344CB8AC3E}">
        <p14:creationId xmlns:p14="http://schemas.microsoft.com/office/powerpoint/2010/main" val="668307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D2FFA6C8-53F6-483E-9B52-088DA563EE7C}" type="datetimeFigureOut">
              <a:rPr lang="en-AU" smtClean="0">
                <a:solidFill>
                  <a:prstClr val="black">
                    <a:tint val="75000"/>
                  </a:prstClr>
                </a:solidFill>
              </a:rPr>
              <a:pPr/>
              <a:t>31/01/2017</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graphicFrame>
        <p:nvGraphicFramePr>
          <p:cNvPr id="10" name="Table 9"/>
          <p:cNvGraphicFramePr>
            <a:graphicFrameLocks noGrp="1"/>
          </p:cNvGraphicFramePr>
          <p:nvPr userDrawn="1">
            <p:extLst>
              <p:ext uri="{D42A27DB-BD31-4B8C-83A1-F6EECF244321}">
                <p14:modId xmlns:p14="http://schemas.microsoft.com/office/powerpoint/2010/main" val="2178908442"/>
              </p:ext>
            </p:extLst>
          </p:nvPr>
        </p:nvGraphicFramePr>
        <p:xfrm>
          <a:off x="0" y="0"/>
          <a:ext cx="9134475" cy="1177925"/>
        </p:xfrm>
        <a:graphic>
          <a:graphicData uri="http://schemas.openxmlformats.org/drawingml/2006/table">
            <a:tbl>
              <a:tblPr firstRow="1" bandRow="1">
                <a:tableStyleId>{5C22544A-7EE6-4342-B048-85BDC9FD1C3A}</a:tableStyleId>
              </a:tblPr>
              <a:tblGrid>
                <a:gridCol w="2843856">
                  <a:extLst>
                    <a:ext uri="{9D8B030D-6E8A-4147-A177-3AD203B41FA5}">
                      <a16:colId xmlns:a16="http://schemas.microsoft.com/office/drawing/2014/main" xmlns="" val="20000"/>
                    </a:ext>
                  </a:extLst>
                </a:gridCol>
                <a:gridCol w="6290619">
                  <a:extLst>
                    <a:ext uri="{9D8B030D-6E8A-4147-A177-3AD203B41FA5}">
                      <a16:colId xmlns:a16="http://schemas.microsoft.com/office/drawing/2014/main" xmlns="" val="20001"/>
                    </a:ext>
                  </a:extLst>
                </a:gridCol>
              </a:tblGrid>
              <a:tr h="476758">
                <a:tc gridSpan="2">
                  <a:txBody>
                    <a:bodyPr/>
                    <a:lstStyle/>
                    <a:p>
                      <a:pPr algn="l"/>
                      <a:endParaRPr lang="en-AU" sz="2400" b="0" dirty="0">
                        <a:solidFill>
                          <a:schemeClr val="bg1"/>
                        </a:solidFill>
                      </a:endParaRPr>
                    </a:p>
                  </a:txBody>
                  <a:tcPr marL="91442" marR="91442" marT="45728" marB="45728" anchor="ctr">
                    <a:solidFill>
                      <a:schemeClr val="accent2"/>
                    </a:solidFill>
                  </a:tcPr>
                </a:tc>
                <a:tc hMerge="1">
                  <a:txBody>
                    <a:bodyPr/>
                    <a:lstStyle/>
                    <a:p>
                      <a:endParaRPr lang="en-AU" dirty="0"/>
                    </a:p>
                  </a:txBody>
                  <a:tcPr/>
                </a:tc>
                <a:extLst>
                  <a:ext uri="{0D108BD9-81ED-4DB2-BD59-A6C34878D82A}">
                    <a16:rowId xmlns:a16="http://schemas.microsoft.com/office/drawing/2014/main" xmlns="" val="10000"/>
                  </a:ext>
                </a:extLst>
              </a:tr>
              <a:tr h="701167">
                <a:tc>
                  <a:txBody>
                    <a:bodyPr/>
                    <a:lstStyle/>
                    <a:p>
                      <a:pPr algn="ctr"/>
                      <a:endParaRPr lang="en-AU" sz="3600" b="1" dirty="0">
                        <a:solidFill>
                          <a:schemeClr val="tx1"/>
                        </a:solidFill>
                      </a:endParaRPr>
                    </a:p>
                  </a:txBody>
                  <a:tcPr marL="91442" marR="91442" marT="45728" marB="45728" anchor="ctr">
                    <a:solidFill>
                      <a:schemeClr val="accent2">
                        <a:lumMod val="60000"/>
                        <a:lumOff val="40000"/>
                      </a:schemeClr>
                    </a:solidFill>
                  </a:tcPr>
                </a:tc>
                <a:tc>
                  <a:txBody>
                    <a:bodyPr/>
                    <a:lstStyle/>
                    <a:p>
                      <a:pPr algn="l"/>
                      <a:endParaRPr lang="en-AU" sz="2400" dirty="0">
                        <a:solidFill>
                          <a:schemeClr val="bg1">
                            <a:lumMod val="65000"/>
                          </a:schemeClr>
                        </a:solidFill>
                      </a:endParaRPr>
                    </a:p>
                  </a:txBody>
                  <a:tcPr marL="91442" marR="91442" marT="45728" marB="45728" anchor="ctr">
                    <a:solidFill>
                      <a:schemeClr val="accent2">
                        <a:lumMod val="20000"/>
                        <a:lumOff val="80000"/>
                      </a:schemeClr>
                    </a:solidFill>
                  </a:tcPr>
                </a:tc>
                <a:extLst>
                  <a:ext uri="{0D108BD9-81ED-4DB2-BD59-A6C34878D82A}">
                    <a16:rowId xmlns:a16="http://schemas.microsoft.com/office/drawing/2014/main" xmlns="" val="10001"/>
                  </a:ext>
                </a:extLst>
              </a:tr>
            </a:tbl>
          </a:graphicData>
        </a:graphic>
      </p:graphicFrame>
      <p:sp>
        <p:nvSpPr>
          <p:cNvPr id="11" name="Text Placeholder 16"/>
          <p:cNvSpPr>
            <a:spLocks noGrp="1"/>
          </p:cNvSpPr>
          <p:nvPr>
            <p:ph type="body" sz="quarter" idx="13" hasCustomPrompt="1"/>
          </p:nvPr>
        </p:nvSpPr>
        <p:spPr>
          <a:xfrm>
            <a:off x="-21021" y="-2628"/>
            <a:ext cx="9128125" cy="461963"/>
          </a:xfrm>
        </p:spPr>
        <p:txBody>
          <a:bodyPr>
            <a:normAutofit/>
          </a:bodyPr>
          <a:lstStyle>
            <a:lvl1pPr marL="0" indent="0" algn="l" rtl="0" fontAlgn="base">
              <a:spcBef>
                <a:spcPct val="0"/>
              </a:spcBef>
              <a:spcAft>
                <a:spcPct val="0"/>
              </a:spcAft>
              <a:buNone/>
              <a:defRPr lang="en-US" sz="2400" b="0" kern="1200" dirty="0" smtClean="0">
                <a:solidFill>
                  <a:schemeClr val="bg1"/>
                </a:solidFill>
                <a:latin typeface="+mn-lt"/>
                <a:ea typeface="+mn-ea"/>
                <a:cs typeface="+mn-cs"/>
              </a:defRPr>
            </a:lvl1pPr>
          </a:lstStyle>
          <a:p>
            <a:pPr lvl="0"/>
            <a:r>
              <a:rPr lang="en-US" dirty="0"/>
              <a:t>Click to edit Section Title</a:t>
            </a:r>
          </a:p>
        </p:txBody>
      </p:sp>
      <p:sp>
        <p:nvSpPr>
          <p:cNvPr id="12" name="Text Placeholder 18"/>
          <p:cNvSpPr>
            <a:spLocks noGrp="1"/>
          </p:cNvSpPr>
          <p:nvPr>
            <p:ph type="body" sz="quarter" idx="14" hasCustomPrompt="1"/>
          </p:nvPr>
        </p:nvSpPr>
        <p:spPr>
          <a:xfrm>
            <a:off x="0" y="501101"/>
            <a:ext cx="2819400" cy="646113"/>
          </a:xfrm>
        </p:spPr>
        <p:txBody>
          <a:bodyPr>
            <a:normAutofit/>
          </a:bodyPr>
          <a:lstStyle>
            <a:lvl1pPr marL="0" indent="0" algn="ctr" defTabSz="914400" rtl="0" eaLnBrk="1" fontAlgn="base" latinLnBrk="0" hangingPunct="1">
              <a:spcBef>
                <a:spcPct val="0"/>
              </a:spcBef>
              <a:spcAft>
                <a:spcPct val="0"/>
              </a:spcAft>
              <a:buNone/>
              <a:defRPr lang="en-AU" sz="3600" b="1" kern="1200" dirty="0">
                <a:solidFill>
                  <a:schemeClr val="tx1"/>
                </a:solidFill>
                <a:latin typeface="+mn-lt"/>
                <a:ea typeface="+mn-ea"/>
                <a:cs typeface="+mn-cs"/>
              </a:defRPr>
            </a:lvl1pPr>
          </a:lstStyle>
          <a:p>
            <a:pPr lvl="0"/>
            <a:r>
              <a:rPr lang="en-US" dirty="0"/>
              <a:t>Step Title</a:t>
            </a:r>
            <a:endParaRPr lang="en-AU" dirty="0"/>
          </a:p>
        </p:txBody>
      </p:sp>
      <p:sp>
        <p:nvSpPr>
          <p:cNvPr id="13" name="Text Placeholder 20"/>
          <p:cNvSpPr>
            <a:spLocks noGrp="1"/>
          </p:cNvSpPr>
          <p:nvPr>
            <p:ph type="body" sz="quarter" idx="15" hasCustomPrompt="1"/>
          </p:nvPr>
        </p:nvSpPr>
        <p:spPr>
          <a:xfrm>
            <a:off x="2852738" y="609600"/>
            <a:ext cx="6291262" cy="457200"/>
          </a:xfrm>
        </p:spPr>
        <p:txBody>
          <a:bodyPr>
            <a:normAutofit/>
          </a:bodyPr>
          <a:lstStyle>
            <a:lvl1pPr marL="0" indent="0" algn="l" defTabSz="914400" rtl="0" eaLnBrk="1" fontAlgn="base" latinLnBrk="0" hangingPunct="1">
              <a:spcBef>
                <a:spcPct val="0"/>
              </a:spcBef>
              <a:spcAft>
                <a:spcPct val="0"/>
              </a:spcAft>
              <a:buNone/>
              <a:defRPr lang="en-US" sz="2400" kern="1200" dirty="0" smtClean="0">
                <a:solidFill>
                  <a:schemeClr val="bg1">
                    <a:lumMod val="65000"/>
                  </a:schemeClr>
                </a:solidFill>
                <a:latin typeface="+mn-lt"/>
                <a:ea typeface="+mn-ea"/>
                <a:cs typeface="+mn-cs"/>
              </a:defRPr>
            </a:lvl1pPr>
          </a:lstStyle>
          <a:p>
            <a:pPr marL="0" algn="l" defTabSz="914400" rtl="0" eaLnBrk="1" latinLnBrk="0" hangingPunct="1"/>
            <a:r>
              <a:rPr lang="en-US" dirty="0"/>
              <a:t>Click to edit </a:t>
            </a:r>
            <a:r>
              <a:rPr lang="en-AU" sz="2400" kern="1200" dirty="0">
                <a:solidFill>
                  <a:schemeClr val="bg1">
                    <a:lumMod val="65000"/>
                  </a:schemeClr>
                </a:solidFill>
                <a:latin typeface="+mn-lt"/>
                <a:ea typeface="+mn-ea"/>
                <a:cs typeface="+mn-cs"/>
              </a:rPr>
              <a:t>Purpose</a:t>
            </a:r>
          </a:p>
        </p:txBody>
      </p:sp>
    </p:spTree>
    <p:extLst>
      <p:ext uri="{BB962C8B-B14F-4D97-AF65-F5344CB8AC3E}">
        <p14:creationId xmlns:p14="http://schemas.microsoft.com/office/powerpoint/2010/main" val="4289342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Trebuchet MS" panose="020B0603020202020204" pitchFamily="34" charset="0"/>
              </a:defRPr>
            </a:lvl1pPr>
          </a:lstStyle>
          <a:p>
            <a:fld id="{D2FFA6C8-53F6-483E-9B52-088DA563EE7C}" type="datetimeFigureOut">
              <a:rPr lang="en-AU" smtClean="0">
                <a:solidFill>
                  <a:prstClr val="black">
                    <a:tint val="75000"/>
                  </a:prstClr>
                </a:solidFill>
              </a:rPr>
              <a:pPr/>
              <a:t>31/01/2017</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lvl1pPr>
              <a:defRPr>
                <a:latin typeface="Trebuchet MS" panose="020B0603020202020204" pitchFamily="34" charset="0"/>
              </a:defRPr>
            </a:lvl1p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a:latin typeface="Trebuchet MS" panose="020B0603020202020204" pitchFamily="34" charset="0"/>
              </a:defRPr>
            </a:lvl1p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graphicFrame>
        <p:nvGraphicFramePr>
          <p:cNvPr id="6" name="Table 5"/>
          <p:cNvGraphicFramePr>
            <a:graphicFrameLocks noGrp="1"/>
          </p:cNvGraphicFramePr>
          <p:nvPr userDrawn="1">
            <p:extLst>
              <p:ext uri="{D42A27DB-BD31-4B8C-83A1-F6EECF244321}">
                <p14:modId xmlns:p14="http://schemas.microsoft.com/office/powerpoint/2010/main" val="951608868"/>
              </p:ext>
            </p:extLst>
          </p:nvPr>
        </p:nvGraphicFramePr>
        <p:xfrm>
          <a:off x="0" y="0"/>
          <a:ext cx="9134475" cy="1177925"/>
        </p:xfrm>
        <a:graphic>
          <a:graphicData uri="http://schemas.openxmlformats.org/drawingml/2006/table">
            <a:tbl>
              <a:tblPr firstRow="1" bandRow="1">
                <a:tableStyleId>{5C22544A-7EE6-4342-B048-85BDC9FD1C3A}</a:tableStyleId>
              </a:tblPr>
              <a:tblGrid>
                <a:gridCol w="2843856">
                  <a:extLst>
                    <a:ext uri="{9D8B030D-6E8A-4147-A177-3AD203B41FA5}">
                      <a16:colId xmlns:a16="http://schemas.microsoft.com/office/drawing/2014/main" xmlns="" val="20000"/>
                    </a:ext>
                  </a:extLst>
                </a:gridCol>
                <a:gridCol w="6290619">
                  <a:extLst>
                    <a:ext uri="{9D8B030D-6E8A-4147-A177-3AD203B41FA5}">
                      <a16:colId xmlns:a16="http://schemas.microsoft.com/office/drawing/2014/main" xmlns="" val="20001"/>
                    </a:ext>
                  </a:extLst>
                </a:gridCol>
              </a:tblGrid>
              <a:tr h="476758">
                <a:tc gridSpan="2">
                  <a:txBody>
                    <a:bodyPr/>
                    <a:lstStyle/>
                    <a:p>
                      <a:pPr algn="l"/>
                      <a:endParaRPr lang="en-AU" sz="2400" b="0" dirty="0">
                        <a:solidFill>
                          <a:schemeClr val="bg1"/>
                        </a:solidFill>
                      </a:endParaRPr>
                    </a:p>
                  </a:txBody>
                  <a:tcPr marL="91442" marR="91442" marT="45728" marB="45728" anchor="ctr">
                    <a:solidFill>
                      <a:schemeClr val="accent2"/>
                    </a:solidFill>
                  </a:tcPr>
                </a:tc>
                <a:tc hMerge="1">
                  <a:txBody>
                    <a:bodyPr/>
                    <a:lstStyle/>
                    <a:p>
                      <a:endParaRPr lang="en-AU" dirty="0"/>
                    </a:p>
                  </a:txBody>
                  <a:tcPr/>
                </a:tc>
                <a:extLst>
                  <a:ext uri="{0D108BD9-81ED-4DB2-BD59-A6C34878D82A}">
                    <a16:rowId xmlns:a16="http://schemas.microsoft.com/office/drawing/2014/main" xmlns="" val="10000"/>
                  </a:ext>
                </a:extLst>
              </a:tr>
              <a:tr h="701167">
                <a:tc>
                  <a:txBody>
                    <a:bodyPr/>
                    <a:lstStyle/>
                    <a:p>
                      <a:pPr algn="ctr"/>
                      <a:endParaRPr lang="en-AU" sz="3600" b="1" dirty="0">
                        <a:solidFill>
                          <a:schemeClr val="tx1"/>
                        </a:solidFill>
                      </a:endParaRPr>
                    </a:p>
                  </a:txBody>
                  <a:tcPr marL="91442" marR="91442" marT="45728" marB="45728" anchor="ctr">
                    <a:solidFill>
                      <a:schemeClr val="accent2">
                        <a:lumMod val="60000"/>
                        <a:lumOff val="40000"/>
                      </a:schemeClr>
                    </a:solidFill>
                  </a:tcPr>
                </a:tc>
                <a:tc>
                  <a:txBody>
                    <a:bodyPr/>
                    <a:lstStyle/>
                    <a:p>
                      <a:pPr algn="l"/>
                      <a:endParaRPr lang="en-AU" sz="2400" dirty="0">
                        <a:solidFill>
                          <a:schemeClr val="bg1">
                            <a:lumMod val="65000"/>
                          </a:schemeClr>
                        </a:solidFill>
                      </a:endParaRPr>
                    </a:p>
                  </a:txBody>
                  <a:tcPr marL="91442" marR="91442" marT="45728" marB="45728" anchor="ctr">
                    <a:solidFill>
                      <a:schemeClr val="accent2">
                        <a:lumMod val="20000"/>
                        <a:lumOff val="80000"/>
                      </a:schemeClr>
                    </a:solidFill>
                  </a:tcPr>
                </a:tc>
                <a:extLst>
                  <a:ext uri="{0D108BD9-81ED-4DB2-BD59-A6C34878D82A}">
                    <a16:rowId xmlns:a16="http://schemas.microsoft.com/office/drawing/2014/main" xmlns="" val="10001"/>
                  </a:ext>
                </a:extLst>
              </a:tr>
            </a:tbl>
          </a:graphicData>
        </a:graphic>
      </p:graphicFrame>
      <p:sp>
        <p:nvSpPr>
          <p:cNvPr id="7" name="Text Placeholder 16"/>
          <p:cNvSpPr>
            <a:spLocks noGrp="1"/>
          </p:cNvSpPr>
          <p:nvPr>
            <p:ph type="body" sz="quarter" idx="13" hasCustomPrompt="1"/>
          </p:nvPr>
        </p:nvSpPr>
        <p:spPr>
          <a:xfrm>
            <a:off x="-21021" y="-2628"/>
            <a:ext cx="9128125" cy="461963"/>
          </a:xfrm>
        </p:spPr>
        <p:txBody>
          <a:bodyPr>
            <a:normAutofit/>
          </a:bodyPr>
          <a:lstStyle>
            <a:lvl1pPr marL="0" indent="0" algn="l" rtl="0" fontAlgn="base">
              <a:spcBef>
                <a:spcPct val="0"/>
              </a:spcBef>
              <a:spcAft>
                <a:spcPct val="0"/>
              </a:spcAft>
              <a:buNone/>
              <a:defRPr lang="en-US" sz="2400" b="0" kern="1200" dirty="0" smtClean="0">
                <a:solidFill>
                  <a:schemeClr val="bg1"/>
                </a:solidFill>
                <a:latin typeface="Trebuchet MS" panose="020B0603020202020204" pitchFamily="34" charset="0"/>
                <a:ea typeface="+mn-ea"/>
                <a:cs typeface="+mn-cs"/>
              </a:defRPr>
            </a:lvl1pPr>
          </a:lstStyle>
          <a:p>
            <a:pPr lvl="0"/>
            <a:r>
              <a:rPr lang="en-US" dirty="0"/>
              <a:t>Click to edit Section Title</a:t>
            </a:r>
          </a:p>
        </p:txBody>
      </p:sp>
      <p:sp>
        <p:nvSpPr>
          <p:cNvPr id="8" name="Text Placeholder 18"/>
          <p:cNvSpPr>
            <a:spLocks noGrp="1"/>
          </p:cNvSpPr>
          <p:nvPr>
            <p:ph type="body" sz="quarter" idx="14" hasCustomPrompt="1"/>
          </p:nvPr>
        </p:nvSpPr>
        <p:spPr>
          <a:xfrm>
            <a:off x="0" y="501101"/>
            <a:ext cx="2819400" cy="646113"/>
          </a:xfrm>
        </p:spPr>
        <p:txBody>
          <a:bodyPr>
            <a:normAutofit/>
          </a:bodyPr>
          <a:lstStyle>
            <a:lvl1pPr marL="0" indent="0" algn="ctr" defTabSz="914400" rtl="0" eaLnBrk="1" fontAlgn="base" latinLnBrk="0" hangingPunct="1">
              <a:spcBef>
                <a:spcPct val="0"/>
              </a:spcBef>
              <a:spcAft>
                <a:spcPct val="0"/>
              </a:spcAft>
              <a:buNone/>
              <a:defRPr lang="en-AU" sz="3600" b="1" kern="1200" dirty="0">
                <a:solidFill>
                  <a:schemeClr val="tx1"/>
                </a:solidFill>
                <a:latin typeface="Trebuchet MS" panose="020B0603020202020204" pitchFamily="34" charset="0"/>
                <a:ea typeface="+mn-ea"/>
                <a:cs typeface="+mn-cs"/>
              </a:defRPr>
            </a:lvl1pPr>
          </a:lstStyle>
          <a:p>
            <a:pPr lvl="0"/>
            <a:r>
              <a:rPr lang="en-US" dirty="0"/>
              <a:t>Step Title</a:t>
            </a:r>
            <a:endParaRPr lang="en-AU" dirty="0"/>
          </a:p>
        </p:txBody>
      </p:sp>
      <p:sp>
        <p:nvSpPr>
          <p:cNvPr id="9" name="Text Placeholder 20"/>
          <p:cNvSpPr>
            <a:spLocks noGrp="1"/>
          </p:cNvSpPr>
          <p:nvPr>
            <p:ph type="body" sz="quarter" idx="15" hasCustomPrompt="1"/>
          </p:nvPr>
        </p:nvSpPr>
        <p:spPr>
          <a:xfrm>
            <a:off x="2852738" y="609600"/>
            <a:ext cx="6291262" cy="457200"/>
          </a:xfrm>
        </p:spPr>
        <p:txBody>
          <a:bodyPr>
            <a:normAutofit/>
          </a:bodyPr>
          <a:lstStyle>
            <a:lvl1pPr marL="0" indent="0" algn="l" defTabSz="914400" rtl="0" eaLnBrk="1" fontAlgn="base" latinLnBrk="0" hangingPunct="1">
              <a:spcBef>
                <a:spcPct val="0"/>
              </a:spcBef>
              <a:spcAft>
                <a:spcPct val="0"/>
              </a:spcAft>
              <a:buNone/>
              <a:defRPr lang="en-US" sz="2400" kern="1200" dirty="0" smtClean="0">
                <a:solidFill>
                  <a:schemeClr val="bg1">
                    <a:lumMod val="65000"/>
                  </a:schemeClr>
                </a:solidFill>
                <a:latin typeface="Trebuchet MS" panose="020B0603020202020204" pitchFamily="34" charset="0"/>
                <a:ea typeface="+mn-ea"/>
                <a:cs typeface="+mn-cs"/>
              </a:defRPr>
            </a:lvl1pPr>
          </a:lstStyle>
          <a:p>
            <a:pPr marL="0" algn="l" defTabSz="914400" rtl="0" eaLnBrk="1" latinLnBrk="0" hangingPunct="1"/>
            <a:r>
              <a:rPr lang="en-US" dirty="0"/>
              <a:t>Click to edit </a:t>
            </a:r>
            <a:r>
              <a:rPr lang="en-AU" sz="2400" kern="1200" dirty="0">
                <a:solidFill>
                  <a:schemeClr val="bg1">
                    <a:lumMod val="65000"/>
                  </a:schemeClr>
                </a:solidFill>
                <a:latin typeface="+mn-lt"/>
                <a:ea typeface="+mn-ea"/>
                <a:cs typeface="+mn-cs"/>
              </a:rPr>
              <a:t>Purpose</a:t>
            </a:r>
          </a:p>
        </p:txBody>
      </p:sp>
    </p:spTree>
    <p:extLst>
      <p:ext uri="{BB962C8B-B14F-4D97-AF65-F5344CB8AC3E}">
        <p14:creationId xmlns:p14="http://schemas.microsoft.com/office/powerpoint/2010/main" val="2530689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FFA6C8-53F6-483E-9B52-088DA563EE7C}" type="datetimeFigureOut">
              <a:rPr lang="en-AU" smtClean="0">
                <a:solidFill>
                  <a:prstClr val="black">
                    <a:tint val="75000"/>
                  </a:prstClr>
                </a:solidFill>
              </a:rPr>
              <a:pPr/>
              <a:t>31/01/2017</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689947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FFA6C8-53F6-483E-9B52-088DA563EE7C}" type="datetimeFigureOut">
              <a:rPr lang="en-AU" smtClean="0">
                <a:solidFill>
                  <a:prstClr val="black">
                    <a:tint val="75000"/>
                  </a:prstClr>
                </a:solidFill>
              </a:rPr>
              <a:pPr/>
              <a:t>31/01/2017</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234694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FFA6C8-53F6-483E-9B52-088DA563EE7C}" type="datetimeFigureOut">
              <a:rPr lang="en-AU" smtClean="0">
                <a:solidFill>
                  <a:prstClr val="black">
                    <a:tint val="75000"/>
                  </a:prstClr>
                </a:solidFill>
              </a:rPr>
              <a:pPr/>
              <a:t>31/01/2017</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072321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fld id="{D2FFA6C8-53F6-483E-9B52-088DA563EE7C}" type="datetimeFigureOut">
              <a:rPr lang="en-AU" smtClean="0">
                <a:solidFill>
                  <a:prstClr val="black">
                    <a:tint val="75000"/>
                  </a:prstClr>
                </a:solidFill>
              </a:rPr>
              <a:pPr/>
              <a:t>31/01/2017</a:t>
            </a:fld>
            <a:endParaRPr lang="en-AU">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AU"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pic>
        <p:nvPicPr>
          <p:cNvPr id="8"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848600" y="5713775"/>
            <a:ext cx="1280295" cy="114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Placeholder 13"/>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Tree>
    <p:extLst>
      <p:ext uri="{BB962C8B-B14F-4D97-AF65-F5344CB8AC3E}">
        <p14:creationId xmlns:p14="http://schemas.microsoft.com/office/powerpoint/2010/main" val="1450991121"/>
      </p:ext>
    </p:extLst>
  </p:cSld>
  <p:clrMap bg1="lt1" tx1="dk1" bg2="lt2" tx2="dk2" accent1="accent1" accent2="accent2" accent3="accent3" accent4="accent4" accent5="accent5" accent6="accent6" hlink="hlink" folHlink="folHlink"/>
  <p:sldLayoutIdLst>
    <p:sldLayoutId id="2147484168" r:id="rId1"/>
    <p:sldLayoutId id="2147484169" r:id="rId2"/>
    <p:sldLayoutId id="2147484170" r:id="rId3"/>
    <p:sldLayoutId id="2147484171" r:id="rId4"/>
    <p:sldLayoutId id="2147484172" r:id="rId5"/>
    <p:sldLayoutId id="2147484173" r:id="rId6"/>
    <p:sldLayoutId id="2147484174" r:id="rId7"/>
    <p:sldLayoutId id="2147484175" r:id="rId8"/>
    <p:sldLayoutId id="2147484176" r:id="rId9"/>
    <p:sldLayoutId id="2147484177" r:id="rId10"/>
    <p:sldLayoutId id="2147484178" r:id="rId11"/>
  </p:sldLayoutIdLst>
  <p:txStyles>
    <p:titleStyle>
      <a:lvl1pPr algn="ctr" defTabSz="914400" rtl="0" eaLnBrk="1" latinLnBrk="0" hangingPunct="1">
        <a:spcBef>
          <a:spcPct val="0"/>
        </a:spcBef>
        <a:buNone/>
        <a:defRPr sz="4400" kern="1200">
          <a:solidFill>
            <a:schemeClr val="tx1"/>
          </a:solidFill>
          <a:latin typeface="Trebuchet MS" panose="020B060302020202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rebuchet MS" panose="020B0603020202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rebuchet MS" panose="020B060302020202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rebuchet MS" panose="020B0603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rebuchet MS" panose="020B0603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fld id="{8C6EBAC8-5712-4E05-A748-6D5470F5D1D5}" type="datetimeFigureOut">
              <a:rPr lang="en-AU"/>
              <a:pPr>
                <a:defRPr/>
              </a:pPr>
              <a:t>31/01/2017</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C0946846-3B3E-41A4-94C6-D9D4F901E6E6}" type="slidenum">
              <a:rPr lang="en-AU" altLang="en-US"/>
              <a:pPr/>
              <a:t>‹#›</a:t>
            </a:fld>
            <a:endParaRPr lang="en-AU" altLang="en-US"/>
          </a:p>
        </p:txBody>
      </p:sp>
    </p:spTree>
    <p:extLst>
      <p:ext uri="{BB962C8B-B14F-4D97-AF65-F5344CB8AC3E}">
        <p14:creationId xmlns:p14="http://schemas.microsoft.com/office/powerpoint/2010/main" val="3878766318"/>
      </p:ext>
    </p:extLst>
  </p:cSld>
  <p:clrMap bg1="lt1" tx1="dk1" bg2="lt2" tx2="dk2" accent1="accent1" accent2="accent2" accent3="accent3" accent4="accent4" accent5="accent5" accent6="accent6" hlink="hlink" folHlink="folHlink"/>
  <p:sldLayoutIdLst>
    <p:sldLayoutId id="2147484180" r:id="rId1"/>
    <p:sldLayoutId id="2147484181" r:id="rId2"/>
    <p:sldLayoutId id="2147484182" r:id="rId3"/>
    <p:sldLayoutId id="2147484183" r:id="rId4"/>
    <p:sldLayoutId id="2147484184" r:id="rId5"/>
    <p:sldLayoutId id="2147484185" r:id="rId6"/>
    <p:sldLayoutId id="2147484186" r:id="rId7"/>
    <p:sldLayoutId id="2147484187" r:id="rId8"/>
    <p:sldLayoutId id="2147484188" r:id="rId9"/>
    <p:sldLayoutId id="2147484189" r:id="rId10"/>
    <p:sldLayoutId id="214748419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FFA6C8-53F6-483E-9B52-088DA563EE7C}" type="datetimeFigureOut">
              <a:rPr lang="en-AU" smtClean="0">
                <a:solidFill>
                  <a:prstClr val="black">
                    <a:tint val="75000"/>
                  </a:prstClr>
                </a:solidFill>
                <a:latin typeface="Arial" charset="0"/>
              </a:rPr>
              <a:pPr/>
              <a:t>31/01/2017</a:t>
            </a:fld>
            <a:endParaRPr lang="en-AU">
              <a:solidFill>
                <a:prstClr val="black">
                  <a:tint val="75000"/>
                </a:prstClr>
              </a:solidFill>
              <a:latin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solidFill>
                <a:prstClr val="black">
                  <a:tint val="75000"/>
                </a:prstClr>
              </a:solidFill>
              <a:latin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8751B1-54F1-4125-BB9F-399660C83ACC}" type="slidenum">
              <a:rPr lang="en-AU" smtClean="0">
                <a:solidFill>
                  <a:prstClr val="black">
                    <a:tint val="75000"/>
                  </a:prstClr>
                </a:solidFill>
                <a:latin typeface="Arial" charset="0"/>
              </a:rPr>
              <a:pPr/>
              <a:t>‹#›</a:t>
            </a:fld>
            <a:endParaRPr lang="en-AU">
              <a:solidFill>
                <a:prstClr val="black">
                  <a:tint val="75000"/>
                </a:prstClr>
              </a:solidFill>
              <a:latin typeface="Arial" charset="0"/>
            </a:endParaRPr>
          </a:p>
        </p:txBody>
      </p:sp>
      <p:pic>
        <p:nvPicPr>
          <p:cNvPr id="8"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848600" y="5713775"/>
            <a:ext cx="1280295" cy="114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Placeholder 13"/>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Tree>
    <p:extLst>
      <p:ext uri="{BB962C8B-B14F-4D97-AF65-F5344CB8AC3E}">
        <p14:creationId xmlns:p14="http://schemas.microsoft.com/office/powerpoint/2010/main" val="538023889"/>
      </p:ext>
    </p:extLst>
  </p:cSld>
  <p:clrMap bg1="lt1" tx1="dk1" bg2="lt2" tx2="dk2" accent1="accent1" accent2="accent2" accent3="accent3" accent4="accent4" accent5="accent5" accent6="accent6" hlink="hlink" folHlink="folHlink"/>
  <p:sldLayoutIdLst>
    <p:sldLayoutId id="2147484192" r:id="rId1"/>
    <p:sldLayoutId id="2147484193" r:id="rId2"/>
    <p:sldLayoutId id="2147484194" r:id="rId3"/>
    <p:sldLayoutId id="2147484195" r:id="rId4"/>
    <p:sldLayoutId id="2147484196" r:id="rId5"/>
    <p:sldLayoutId id="2147484197" r:id="rId6"/>
    <p:sldLayoutId id="2147484198" r:id="rId7"/>
    <p:sldLayoutId id="2147484199" r:id="rId8"/>
    <p:sldLayoutId id="2147484200" r:id="rId9"/>
    <p:sldLayoutId id="2147484201" r:id="rId10"/>
    <p:sldLayoutId id="214748420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0.w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762000"/>
            <a:ext cx="7772400" cy="1470025"/>
          </a:xfrm>
        </p:spPr>
        <p:txBody>
          <a:bodyPr/>
          <a:lstStyle/>
          <a:p>
            <a:r>
              <a:rPr lang="en-AU" kern="0" dirty="0" smtClean="0"/>
              <a:t>Threats </a:t>
            </a:r>
            <a:r>
              <a:rPr lang="en-AU" kern="0" dirty="0"/>
              <a:t>to our Targets</a:t>
            </a:r>
            <a:endParaRPr lang="en-AU" dirty="0"/>
          </a:p>
        </p:txBody>
      </p:sp>
      <p:sp>
        <p:nvSpPr>
          <p:cNvPr id="3" name="Subtitle 2"/>
          <p:cNvSpPr>
            <a:spLocks noGrp="1"/>
          </p:cNvSpPr>
          <p:nvPr>
            <p:ph type="subTitle" idx="1"/>
          </p:nvPr>
        </p:nvSpPr>
        <p:spPr>
          <a:xfrm>
            <a:off x="1371600" y="4191000"/>
            <a:ext cx="6400800" cy="1752600"/>
          </a:xfrm>
        </p:spPr>
        <p:txBody>
          <a:bodyPr/>
          <a:lstStyle/>
          <a:p>
            <a:r>
              <a:rPr lang="en-AU" dirty="0"/>
              <a:t>Problems and their Causes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82" name="Rectangle 48"/>
          <p:cNvSpPr>
            <a:spLocks noGrp="1" noChangeArrowheads="1"/>
          </p:cNvSpPr>
          <p:nvPr>
            <p:ph type="title" idx="4294967295"/>
          </p:nvPr>
        </p:nvSpPr>
        <p:spPr>
          <a:xfrm>
            <a:off x="58957" y="1337936"/>
            <a:ext cx="9053512" cy="644689"/>
          </a:xfrm>
          <a:noFill/>
        </p:spPr>
        <p:txBody>
          <a:bodyPr/>
          <a:lstStyle/>
          <a:p>
            <a:r>
              <a:rPr lang="en-US" sz="3600" b="1" dirty="0"/>
              <a:t>Target</a:t>
            </a:r>
            <a:r>
              <a:rPr lang="en-US" sz="3600" dirty="0"/>
              <a:t>: Eucalypt Woodland</a:t>
            </a:r>
          </a:p>
        </p:txBody>
      </p:sp>
      <p:pic>
        <p:nvPicPr>
          <p:cNvPr id="31783" name="Picture 3" descr="Grassy Woodland J Fitzsimons.JPG"/>
          <p:cNvPicPr>
            <a:picLocks noChangeAspect="1"/>
          </p:cNvPicPr>
          <p:nvPr/>
        </p:nvPicPr>
        <p:blipFill>
          <a:blip r:embed="rId3">
            <a:extLst>
              <a:ext uri="{28A0092B-C50C-407E-A947-70E740481C1C}">
                <a14:useLocalDpi xmlns:a14="http://schemas.microsoft.com/office/drawing/2010/main" val="0"/>
              </a:ext>
            </a:extLst>
          </a:blip>
          <a:srcRect t="20091" b="12329"/>
          <a:stretch>
            <a:fillRect/>
          </a:stretch>
        </p:blipFill>
        <p:spPr bwMode="auto">
          <a:xfrm>
            <a:off x="1991711" y="2249215"/>
            <a:ext cx="4953000" cy="250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1"/>
          <p:cNvSpPr>
            <a:spLocks noGrp="1"/>
          </p:cNvSpPr>
          <p:nvPr>
            <p:ph type="body" sz="quarter" idx="13"/>
          </p:nvPr>
        </p:nvSpPr>
        <p:spPr>
          <a:xfrm>
            <a:off x="-21021" y="-2628"/>
            <a:ext cx="9128125" cy="461963"/>
          </a:xfrm>
        </p:spPr>
        <p:txBody>
          <a:bodyPr/>
          <a:lstStyle/>
          <a:p>
            <a:r>
              <a:rPr lang="en-AU" dirty="0">
                <a:solidFill>
                  <a:schemeClr val="accent3">
                    <a:lumMod val="20000"/>
                    <a:lumOff val="80000"/>
                  </a:schemeClr>
                </a:solidFill>
              </a:rPr>
              <a:t>Deciding what the Plan is all about</a:t>
            </a:r>
          </a:p>
        </p:txBody>
      </p:sp>
      <p:sp>
        <p:nvSpPr>
          <p:cNvPr id="9" name="Text Placeholder 2"/>
          <p:cNvSpPr>
            <a:spLocks noGrp="1"/>
          </p:cNvSpPr>
          <p:nvPr>
            <p:ph type="body" sz="quarter" idx="14"/>
          </p:nvPr>
        </p:nvSpPr>
        <p:spPr>
          <a:xfrm>
            <a:off x="0" y="501101"/>
            <a:ext cx="2819400" cy="646113"/>
          </a:xfrm>
        </p:spPr>
        <p:txBody>
          <a:bodyPr/>
          <a:lstStyle/>
          <a:p>
            <a:r>
              <a:rPr lang="en-AU" dirty="0"/>
              <a:t>Threats</a:t>
            </a:r>
          </a:p>
        </p:txBody>
      </p:sp>
      <p:sp>
        <p:nvSpPr>
          <p:cNvPr id="10" name="Text Placeholder 4"/>
          <p:cNvSpPr>
            <a:spLocks noGrp="1"/>
          </p:cNvSpPr>
          <p:nvPr>
            <p:ph type="body" sz="quarter" idx="15"/>
          </p:nvPr>
        </p:nvSpPr>
        <p:spPr>
          <a:xfrm>
            <a:off x="2852738" y="609600"/>
            <a:ext cx="6291262" cy="457200"/>
          </a:xfrm>
        </p:spPr>
        <p:txBody>
          <a:bodyPr>
            <a:normAutofit/>
          </a:bodyPr>
          <a:lstStyle/>
          <a:p>
            <a:r>
              <a:rPr lang="en-AU" dirty="0">
                <a:solidFill>
                  <a:schemeClr val="tx1"/>
                </a:solidFill>
              </a:rPr>
              <a:t>Example Problem</a:t>
            </a:r>
          </a:p>
        </p:txBody>
      </p:sp>
      <p:sp>
        <p:nvSpPr>
          <p:cNvPr id="13" name="Rectangle 48"/>
          <p:cNvSpPr txBox="1">
            <a:spLocks noChangeArrowheads="1"/>
          </p:cNvSpPr>
          <p:nvPr/>
        </p:nvSpPr>
        <p:spPr bwMode="auto">
          <a:xfrm>
            <a:off x="56329" y="4953000"/>
            <a:ext cx="9053512" cy="644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mj-lt"/>
                <a:ea typeface="+mj-ea"/>
                <a:cs typeface="+mj-cs"/>
              </a:rPr>
              <a:t>Indicator</a:t>
            </a:r>
            <a:r>
              <a:rPr kumimoji="0" lang="en-US" sz="3600" b="0" i="0" u="none" strike="noStrike" kern="1200" cap="none" spc="0" normalizeH="0" baseline="0" noProof="0" dirty="0">
                <a:ln>
                  <a:noFill/>
                </a:ln>
                <a:solidFill>
                  <a:schemeClr val="tx1"/>
                </a:solidFill>
                <a:effectLst/>
                <a:uLnTx/>
                <a:uFillTx/>
                <a:latin typeface="+mj-lt"/>
                <a:ea typeface="+mj-ea"/>
                <a:cs typeface="+mj-cs"/>
              </a:rPr>
              <a:t>: Fire Regime</a:t>
            </a:r>
          </a:p>
        </p:txBody>
      </p:sp>
    </p:spTree>
    <p:extLst>
      <p:ext uri="{BB962C8B-B14F-4D97-AF65-F5344CB8AC3E}">
        <p14:creationId xmlns:p14="http://schemas.microsoft.com/office/powerpoint/2010/main" val="54803704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82" name="Rectangle 48"/>
          <p:cNvSpPr>
            <a:spLocks noGrp="1" noChangeArrowheads="1"/>
          </p:cNvSpPr>
          <p:nvPr>
            <p:ph type="title" idx="4294967295"/>
          </p:nvPr>
        </p:nvSpPr>
        <p:spPr>
          <a:xfrm>
            <a:off x="58957" y="1337936"/>
            <a:ext cx="9053512" cy="644689"/>
          </a:xfrm>
          <a:noFill/>
        </p:spPr>
        <p:txBody>
          <a:bodyPr/>
          <a:lstStyle/>
          <a:p>
            <a:r>
              <a:rPr lang="en-US" sz="3600" b="1" dirty="0"/>
              <a:t>Target</a:t>
            </a:r>
            <a:r>
              <a:rPr lang="en-US" sz="3600" dirty="0"/>
              <a:t>: Eucalypt Woodland</a:t>
            </a:r>
          </a:p>
        </p:txBody>
      </p:sp>
      <p:pic>
        <p:nvPicPr>
          <p:cNvPr id="31783" name="Picture 3" descr="Grassy Woodland J Fitzsimons.JPG"/>
          <p:cNvPicPr>
            <a:picLocks noChangeAspect="1"/>
          </p:cNvPicPr>
          <p:nvPr/>
        </p:nvPicPr>
        <p:blipFill>
          <a:blip r:embed="rId3">
            <a:extLst>
              <a:ext uri="{28A0092B-C50C-407E-A947-70E740481C1C}">
                <a14:useLocalDpi xmlns:a14="http://schemas.microsoft.com/office/drawing/2010/main" val="0"/>
              </a:ext>
            </a:extLst>
          </a:blip>
          <a:srcRect t="20091" b="12329"/>
          <a:stretch>
            <a:fillRect/>
          </a:stretch>
        </p:blipFill>
        <p:spPr bwMode="auto">
          <a:xfrm>
            <a:off x="1991711" y="2249215"/>
            <a:ext cx="4953000" cy="250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1"/>
          <p:cNvSpPr>
            <a:spLocks noGrp="1"/>
          </p:cNvSpPr>
          <p:nvPr>
            <p:ph type="body" sz="quarter" idx="13"/>
          </p:nvPr>
        </p:nvSpPr>
        <p:spPr>
          <a:xfrm>
            <a:off x="-21021" y="-2628"/>
            <a:ext cx="9128125" cy="461963"/>
          </a:xfrm>
        </p:spPr>
        <p:txBody>
          <a:bodyPr/>
          <a:lstStyle/>
          <a:p>
            <a:r>
              <a:rPr lang="en-AU" dirty="0">
                <a:solidFill>
                  <a:schemeClr val="accent3">
                    <a:lumMod val="20000"/>
                    <a:lumOff val="80000"/>
                  </a:schemeClr>
                </a:solidFill>
              </a:rPr>
              <a:t>Deciding what the Plan is all about</a:t>
            </a:r>
          </a:p>
        </p:txBody>
      </p:sp>
      <p:sp>
        <p:nvSpPr>
          <p:cNvPr id="9" name="Text Placeholder 2"/>
          <p:cNvSpPr>
            <a:spLocks noGrp="1"/>
          </p:cNvSpPr>
          <p:nvPr>
            <p:ph type="body" sz="quarter" idx="14"/>
          </p:nvPr>
        </p:nvSpPr>
        <p:spPr>
          <a:xfrm>
            <a:off x="0" y="501101"/>
            <a:ext cx="2819400" cy="646113"/>
          </a:xfrm>
        </p:spPr>
        <p:txBody>
          <a:bodyPr/>
          <a:lstStyle/>
          <a:p>
            <a:r>
              <a:rPr lang="en-AU" dirty="0"/>
              <a:t>Threats</a:t>
            </a:r>
          </a:p>
        </p:txBody>
      </p:sp>
      <p:sp>
        <p:nvSpPr>
          <p:cNvPr id="10" name="Text Placeholder 4"/>
          <p:cNvSpPr>
            <a:spLocks noGrp="1"/>
          </p:cNvSpPr>
          <p:nvPr>
            <p:ph type="body" sz="quarter" idx="15"/>
          </p:nvPr>
        </p:nvSpPr>
        <p:spPr>
          <a:xfrm>
            <a:off x="2852738" y="609600"/>
            <a:ext cx="6291262" cy="457200"/>
          </a:xfrm>
        </p:spPr>
        <p:txBody>
          <a:bodyPr>
            <a:normAutofit/>
          </a:bodyPr>
          <a:lstStyle/>
          <a:p>
            <a:r>
              <a:rPr lang="en-AU" dirty="0">
                <a:solidFill>
                  <a:schemeClr val="tx1"/>
                </a:solidFill>
              </a:rPr>
              <a:t>Example Problem</a:t>
            </a:r>
          </a:p>
        </p:txBody>
      </p:sp>
      <p:sp>
        <p:nvSpPr>
          <p:cNvPr id="13" name="Rectangle 48"/>
          <p:cNvSpPr txBox="1">
            <a:spLocks noChangeArrowheads="1"/>
          </p:cNvSpPr>
          <p:nvPr/>
        </p:nvSpPr>
        <p:spPr bwMode="auto">
          <a:xfrm>
            <a:off x="56329" y="4953000"/>
            <a:ext cx="90535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mj-lt"/>
                <a:ea typeface="+mj-ea"/>
                <a:cs typeface="+mj-cs"/>
              </a:rPr>
              <a:t>Indicator</a:t>
            </a:r>
            <a:r>
              <a:rPr kumimoji="0" lang="en-US" sz="3600" b="0" i="0" u="none" strike="noStrike" kern="1200" cap="none" spc="0" normalizeH="0" baseline="0" noProof="0" dirty="0">
                <a:ln>
                  <a:noFill/>
                </a:ln>
                <a:solidFill>
                  <a:schemeClr val="tx1"/>
                </a:solidFill>
                <a:effectLst/>
                <a:uLnTx/>
                <a:uFillTx/>
                <a:latin typeface="+mj-lt"/>
                <a:ea typeface="+mj-ea"/>
                <a:cs typeface="+mj-cs"/>
              </a:rPr>
              <a:t>: Fire Regime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mj-lt"/>
                <a:ea typeface="+mj-ea"/>
                <a:cs typeface="+mj-cs"/>
              </a:rPr>
              <a:t>Problem</a:t>
            </a:r>
            <a:r>
              <a:rPr kumimoji="0" lang="en-US" sz="3600" b="0" i="0" u="none" strike="noStrike" kern="1200" cap="none" spc="0" normalizeH="0" baseline="0" noProof="0" dirty="0">
                <a:ln>
                  <a:noFill/>
                </a:ln>
                <a:solidFill>
                  <a:schemeClr val="tx1"/>
                </a:solidFill>
                <a:effectLst/>
                <a:uLnTx/>
                <a:uFillTx/>
                <a:latin typeface="+mj-lt"/>
                <a:ea typeface="+mj-ea"/>
                <a:cs typeface="+mj-cs"/>
              </a:rPr>
              <a:t>: Changed fire regime</a:t>
            </a:r>
          </a:p>
        </p:txBody>
      </p:sp>
    </p:spTree>
    <p:extLst>
      <p:ext uri="{BB962C8B-B14F-4D97-AF65-F5344CB8AC3E}">
        <p14:creationId xmlns:p14="http://schemas.microsoft.com/office/powerpoint/2010/main" val="154554993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82" name="Rectangle 48"/>
          <p:cNvSpPr>
            <a:spLocks noGrp="1" noChangeArrowheads="1"/>
          </p:cNvSpPr>
          <p:nvPr>
            <p:ph type="title" idx="4294967295"/>
          </p:nvPr>
        </p:nvSpPr>
        <p:spPr>
          <a:xfrm>
            <a:off x="58957" y="1337936"/>
            <a:ext cx="9053512" cy="644689"/>
          </a:xfrm>
          <a:noFill/>
        </p:spPr>
        <p:txBody>
          <a:bodyPr/>
          <a:lstStyle/>
          <a:p>
            <a:r>
              <a:rPr lang="en-US" sz="3600" b="1" dirty="0"/>
              <a:t>Target</a:t>
            </a:r>
            <a:r>
              <a:rPr lang="en-US" sz="3600" dirty="0"/>
              <a:t>: Eucalypt Woodland</a:t>
            </a:r>
          </a:p>
        </p:txBody>
      </p:sp>
      <p:pic>
        <p:nvPicPr>
          <p:cNvPr id="31783" name="Picture 3" descr="Grassy Woodland J Fitzsimons.JPG"/>
          <p:cNvPicPr>
            <a:picLocks noChangeAspect="1"/>
          </p:cNvPicPr>
          <p:nvPr/>
        </p:nvPicPr>
        <p:blipFill>
          <a:blip r:embed="rId3">
            <a:extLst>
              <a:ext uri="{28A0092B-C50C-407E-A947-70E740481C1C}">
                <a14:useLocalDpi xmlns:a14="http://schemas.microsoft.com/office/drawing/2010/main" val="0"/>
              </a:ext>
            </a:extLst>
          </a:blip>
          <a:srcRect t="20091" b="12329"/>
          <a:stretch>
            <a:fillRect/>
          </a:stretch>
        </p:blipFill>
        <p:spPr bwMode="auto">
          <a:xfrm>
            <a:off x="1991711" y="2249215"/>
            <a:ext cx="4953000" cy="250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1"/>
          <p:cNvSpPr>
            <a:spLocks noGrp="1"/>
          </p:cNvSpPr>
          <p:nvPr>
            <p:ph type="body" sz="quarter" idx="13"/>
          </p:nvPr>
        </p:nvSpPr>
        <p:spPr>
          <a:xfrm>
            <a:off x="-21021" y="-2628"/>
            <a:ext cx="9128125" cy="461963"/>
          </a:xfrm>
        </p:spPr>
        <p:txBody>
          <a:bodyPr/>
          <a:lstStyle/>
          <a:p>
            <a:r>
              <a:rPr lang="en-AU" dirty="0">
                <a:solidFill>
                  <a:schemeClr val="accent3">
                    <a:lumMod val="20000"/>
                    <a:lumOff val="80000"/>
                  </a:schemeClr>
                </a:solidFill>
              </a:rPr>
              <a:t>Deciding what the Plan is all about</a:t>
            </a:r>
          </a:p>
        </p:txBody>
      </p:sp>
      <p:sp>
        <p:nvSpPr>
          <p:cNvPr id="9" name="Text Placeholder 2"/>
          <p:cNvSpPr>
            <a:spLocks noGrp="1"/>
          </p:cNvSpPr>
          <p:nvPr>
            <p:ph type="body" sz="quarter" idx="14"/>
          </p:nvPr>
        </p:nvSpPr>
        <p:spPr>
          <a:xfrm>
            <a:off x="0" y="501101"/>
            <a:ext cx="2819400" cy="646113"/>
          </a:xfrm>
        </p:spPr>
        <p:txBody>
          <a:bodyPr/>
          <a:lstStyle/>
          <a:p>
            <a:r>
              <a:rPr lang="en-AU" dirty="0"/>
              <a:t>Threats</a:t>
            </a:r>
          </a:p>
        </p:txBody>
      </p:sp>
      <p:sp>
        <p:nvSpPr>
          <p:cNvPr id="10" name="Text Placeholder 4"/>
          <p:cNvSpPr>
            <a:spLocks noGrp="1"/>
          </p:cNvSpPr>
          <p:nvPr>
            <p:ph type="body" sz="quarter" idx="15"/>
          </p:nvPr>
        </p:nvSpPr>
        <p:spPr>
          <a:xfrm>
            <a:off x="2852738" y="609600"/>
            <a:ext cx="6291262" cy="457200"/>
          </a:xfrm>
        </p:spPr>
        <p:txBody>
          <a:bodyPr>
            <a:normAutofit/>
          </a:bodyPr>
          <a:lstStyle/>
          <a:p>
            <a:r>
              <a:rPr lang="en-AU" dirty="0">
                <a:solidFill>
                  <a:schemeClr val="tx1"/>
                </a:solidFill>
              </a:rPr>
              <a:t>Example Causes</a:t>
            </a:r>
          </a:p>
        </p:txBody>
      </p:sp>
      <p:sp>
        <p:nvSpPr>
          <p:cNvPr id="13" name="Rectangle 48"/>
          <p:cNvSpPr txBox="1">
            <a:spLocks noChangeArrowheads="1"/>
          </p:cNvSpPr>
          <p:nvPr/>
        </p:nvSpPr>
        <p:spPr bwMode="auto">
          <a:xfrm>
            <a:off x="56329" y="5257800"/>
            <a:ext cx="90535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mj-lt"/>
                <a:ea typeface="+mj-ea"/>
                <a:cs typeface="+mj-cs"/>
              </a:rPr>
              <a:t>Indicator</a:t>
            </a:r>
            <a:r>
              <a:rPr kumimoji="0" lang="en-US" sz="3200" b="0" i="0" u="none" strike="noStrike" kern="1200" cap="none" spc="0" normalizeH="0" baseline="0" noProof="0" dirty="0">
                <a:ln>
                  <a:noFill/>
                </a:ln>
                <a:solidFill>
                  <a:prstClr val="black"/>
                </a:solidFill>
                <a:effectLst/>
                <a:uLnTx/>
                <a:uFillTx/>
                <a:latin typeface="+mj-lt"/>
                <a:ea typeface="+mj-ea"/>
                <a:cs typeface="+mj-cs"/>
              </a:rPr>
              <a:t>: Fire Regime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mj-lt"/>
                <a:ea typeface="+mj-ea"/>
                <a:cs typeface="+mj-cs"/>
              </a:rPr>
              <a:t>Problem</a:t>
            </a:r>
            <a:r>
              <a:rPr kumimoji="0" lang="en-US" sz="3200" b="0" i="0" u="none" strike="noStrike" kern="1200" cap="none" spc="0" normalizeH="0" baseline="0" noProof="0" dirty="0">
                <a:ln>
                  <a:noFill/>
                </a:ln>
                <a:solidFill>
                  <a:prstClr val="black"/>
                </a:solidFill>
                <a:effectLst/>
                <a:uLnTx/>
                <a:uFillTx/>
                <a:latin typeface="+mj-lt"/>
                <a:ea typeface="+mj-ea"/>
                <a:cs typeface="+mj-cs"/>
              </a:rPr>
              <a:t>: Changed fire regime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mj-lt"/>
                <a:ea typeface="+mj-ea"/>
                <a:cs typeface="+mj-cs"/>
              </a:rPr>
              <a:t>Causes</a:t>
            </a:r>
            <a:r>
              <a:rPr kumimoji="0" lang="en-US" sz="3200" b="0" i="0" u="none" strike="noStrike" kern="1200" cap="none" spc="0" normalizeH="0" baseline="0" noProof="0" dirty="0">
                <a:ln>
                  <a:noFill/>
                </a:ln>
                <a:solidFill>
                  <a:prstClr val="black"/>
                </a:solidFill>
                <a:effectLst/>
                <a:uLnTx/>
                <a:uFillTx/>
                <a:latin typeface="+mj-lt"/>
                <a:ea typeface="+mj-ea"/>
                <a:cs typeface="+mj-cs"/>
              </a:rPr>
              <a:t>: Over Grazing, campers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mj-lt"/>
                <a:ea typeface="+mj-ea"/>
                <a:cs typeface="+mj-cs"/>
              </a:rPr>
              <a:t>neighbours</a:t>
            </a:r>
            <a:r>
              <a:rPr kumimoji="0" lang="en-US" sz="3200" b="0" i="0" u="none" strike="noStrike" kern="1200" cap="none" spc="0" normalizeH="0" baseline="0" noProof="0" dirty="0">
                <a:ln>
                  <a:noFill/>
                </a:ln>
                <a:solidFill>
                  <a:prstClr val="black"/>
                </a:solidFill>
                <a:effectLst/>
                <a:uLnTx/>
                <a:uFillTx/>
                <a:latin typeface="+mj-lt"/>
                <a:ea typeface="+mj-ea"/>
                <a:cs typeface="+mj-cs"/>
              </a:rPr>
              <a:t> fires</a:t>
            </a:r>
          </a:p>
        </p:txBody>
      </p:sp>
    </p:spTree>
    <p:extLst>
      <p:ext uri="{BB962C8B-B14F-4D97-AF65-F5344CB8AC3E}">
        <p14:creationId xmlns:p14="http://schemas.microsoft.com/office/powerpoint/2010/main" val="295661839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sz="quarter" idx="13"/>
          </p:nvPr>
        </p:nvSpPr>
        <p:spPr>
          <a:xfrm>
            <a:off x="15875" y="1219200"/>
            <a:ext cx="9128125" cy="990600"/>
          </a:xfrm>
          <a:effectLst>
            <a:outerShdw dist="12700" algn="ctr" rotWithShape="0">
              <a:schemeClr val="bg2"/>
            </a:outerShdw>
          </a:effectLst>
        </p:spPr>
        <p:txBody>
          <a:bodyPr>
            <a:noAutofit/>
          </a:bodyPr>
          <a:lstStyle/>
          <a:p>
            <a:pPr algn="ctr" eaLnBrk="1" hangingPunct="1">
              <a:spcBef>
                <a:spcPct val="50000"/>
              </a:spcBef>
              <a:buSzPct val="110000"/>
              <a:buFontTx/>
              <a:buNone/>
              <a:tabLst>
                <a:tab pos="1028700" algn="l"/>
              </a:tabLst>
            </a:pPr>
            <a:r>
              <a:rPr lang="en-US" b="1" dirty="0">
                <a:solidFill>
                  <a:schemeClr val="tx1"/>
                </a:solidFill>
              </a:rPr>
              <a:t>    </a:t>
            </a:r>
            <a:r>
              <a:rPr lang="en-US" dirty="0">
                <a:solidFill>
                  <a:schemeClr val="tx1"/>
                </a:solidFill>
              </a:rPr>
              <a:t>How bad and area of damage reasonably expected within 10 years under current circumstances</a:t>
            </a:r>
            <a:endParaRPr lang="en-US" u="sng" dirty="0">
              <a:solidFill>
                <a:schemeClr val="tx1"/>
              </a:solidFill>
            </a:endParaRPr>
          </a:p>
          <a:p>
            <a:pPr lvl="2" eaLnBrk="1" hangingPunct="1">
              <a:buFontTx/>
              <a:buNone/>
              <a:tabLst>
                <a:tab pos="1028700" algn="l"/>
              </a:tabLst>
            </a:pPr>
            <a:endParaRPr lang="en-US" dirty="0"/>
          </a:p>
        </p:txBody>
      </p:sp>
      <p:sp>
        <p:nvSpPr>
          <p:cNvPr id="236549" name="Rectangle 5"/>
          <p:cNvSpPr>
            <a:spLocks noChangeArrowheads="1"/>
          </p:cNvSpPr>
          <p:nvPr/>
        </p:nvSpPr>
        <p:spPr bwMode="auto">
          <a:xfrm>
            <a:off x="4856086" y="2133600"/>
            <a:ext cx="3788979" cy="2133600"/>
          </a:xfrm>
          <a:prstGeom prst="rect">
            <a:avLst/>
          </a:prstGeom>
          <a:noFill/>
          <a:ln>
            <a:noFill/>
          </a:ln>
          <a:effectLst>
            <a:outerShdw dist="127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defTabSz="914400" eaLnBrk="1" fontAlgn="auto" latinLnBrk="0" hangingPunct="1">
              <a:lnSpc>
                <a:spcPct val="90000"/>
              </a:lnSpc>
              <a:spcBef>
                <a:spcPct val="50000"/>
              </a:spcBef>
              <a:spcAft>
                <a:spcPts val="0"/>
              </a:spcAft>
              <a:buClrTx/>
              <a:buSzTx/>
              <a:buFontTx/>
              <a:buChar char="•"/>
              <a:tabLst>
                <a:tab pos="1028700" algn="l"/>
              </a:tabLst>
              <a:defRPr/>
            </a:pPr>
            <a:endParaRPr kumimoji="0" lang="en-US" sz="300" b="0" i="0" u="none" strike="noStrike" kern="0" cap="none" spc="0" normalizeH="0" baseline="0" noProof="0" dirty="0">
              <a:ln>
                <a:noFill/>
              </a:ln>
              <a:solidFill>
                <a:sysClr val="windowText" lastClr="000000"/>
              </a:solidFill>
              <a:effectLst/>
              <a:uLnTx/>
              <a:uFillTx/>
              <a:latin typeface="+mn-lt"/>
            </a:endParaRPr>
          </a:p>
          <a:p>
            <a:pPr marL="342900" marR="0" lvl="0" indent="-342900" defTabSz="914400" eaLnBrk="1" fontAlgn="auto" latinLnBrk="0" hangingPunct="1">
              <a:lnSpc>
                <a:spcPct val="90000"/>
              </a:lnSpc>
              <a:spcBef>
                <a:spcPct val="20000"/>
              </a:spcBef>
              <a:spcAft>
                <a:spcPts val="0"/>
              </a:spcAft>
              <a:buClr>
                <a:srgbClr val="CC0000"/>
              </a:buClr>
              <a:buSzTx/>
              <a:buFontTx/>
              <a:buNone/>
              <a:tabLst>
                <a:tab pos="1028700" algn="l"/>
              </a:tabLst>
              <a:defRPr/>
            </a:pPr>
            <a:r>
              <a:rPr kumimoji="0" lang="en-US" sz="2400" b="1" i="0" u="sng" strike="noStrike" kern="0" cap="none" spc="0" normalizeH="0" baseline="0" noProof="0" dirty="0">
                <a:ln>
                  <a:noFill/>
                </a:ln>
                <a:solidFill>
                  <a:srgbClr val="CC0000"/>
                </a:solidFill>
                <a:effectLst/>
                <a:uLnTx/>
                <a:uFillTx/>
                <a:latin typeface="+mn-lt"/>
              </a:rPr>
              <a:t>How </a:t>
            </a:r>
            <a:r>
              <a:rPr kumimoji="0" lang="en-US" sz="2400" b="1" i="0" u="sng" strike="noStrike" kern="0" cap="none" spc="0" normalizeH="0" baseline="0" noProof="0" dirty="0" smtClean="0">
                <a:ln>
                  <a:noFill/>
                </a:ln>
                <a:solidFill>
                  <a:srgbClr val="CC0000"/>
                </a:solidFill>
                <a:effectLst/>
                <a:uLnTx/>
                <a:uFillTx/>
                <a:latin typeface="+mn-lt"/>
              </a:rPr>
              <a:t>bad (Severity)</a:t>
            </a:r>
            <a:endParaRPr kumimoji="0" lang="en-US" sz="2400" b="1" i="0" u="sng" strike="noStrike" kern="0" cap="none" spc="0" normalizeH="0" baseline="0" noProof="0" dirty="0">
              <a:ln>
                <a:noFill/>
              </a:ln>
              <a:solidFill>
                <a:srgbClr val="CC0000"/>
              </a:solidFill>
              <a:effectLst/>
              <a:uLnTx/>
              <a:uFillTx/>
              <a:latin typeface="+mn-lt"/>
            </a:endParaRPr>
          </a:p>
          <a:p>
            <a:pPr marL="1143000" marR="0" lvl="2" indent="-228600" defTabSz="914400" eaLnBrk="1" fontAlgn="auto" latinLnBrk="0" hangingPunct="1">
              <a:lnSpc>
                <a:spcPct val="100000"/>
              </a:lnSpc>
              <a:spcBef>
                <a:spcPct val="20000"/>
              </a:spcBef>
              <a:spcAft>
                <a:spcPts val="0"/>
              </a:spcAft>
              <a:buClrTx/>
              <a:buSzTx/>
              <a:buFontTx/>
              <a:buChar char="•"/>
              <a:tabLst>
                <a:tab pos="1028700" algn="l"/>
              </a:tabLst>
              <a:defRPr/>
            </a:pPr>
            <a:r>
              <a:rPr kumimoji="0" lang="en-US" sz="2000" b="0" i="0" u="none" strike="noStrike" kern="0" cap="none" spc="0" normalizeH="0" baseline="0" noProof="0" dirty="0">
                <a:ln>
                  <a:noFill/>
                </a:ln>
                <a:solidFill>
                  <a:sysClr val="windowText" lastClr="000000"/>
                </a:solidFill>
                <a:effectLst/>
                <a:uLnTx/>
                <a:uFillTx/>
                <a:latin typeface="+mn-lt"/>
              </a:rPr>
              <a:t>  Destroy or eliminate</a:t>
            </a:r>
          </a:p>
          <a:p>
            <a:pPr marL="1143000" marR="0" lvl="2" indent="-228600" defTabSz="914400" eaLnBrk="1" fontAlgn="auto" latinLnBrk="0" hangingPunct="1">
              <a:lnSpc>
                <a:spcPct val="90000"/>
              </a:lnSpc>
              <a:spcBef>
                <a:spcPct val="20000"/>
              </a:spcBef>
              <a:spcAft>
                <a:spcPts val="0"/>
              </a:spcAft>
              <a:buClrTx/>
              <a:buSzTx/>
              <a:buFontTx/>
              <a:buChar char="•"/>
              <a:tabLst>
                <a:tab pos="1028700" algn="l"/>
              </a:tabLst>
              <a:defRPr/>
            </a:pPr>
            <a:r>
              <a:rPr kumimoji="0" lang="en-US" sz="2000" b="0" i="0" u="none" strike="noStrike" kern="0" cap="none" spc="0" normalizeH="0" baseline="0" noProof="0" dirty="0">
                <a:ln>
                  <a:noFill/>
                </a:ln>
                <a:solidFill>
                  <a:sysClr val="windowText" lastClr="000000"/>
                </a:solidFill>
                <a:effectLst/>
                <a:uLnTx/>
                <a:uFillTx/>
                <a:latin typeface="+mn-lt"/>
              </a:rPr>
              <a:t>  Seriously degrade</a:t>
            </a:r>
          </a:p>
          <a:p>
            <a:pPr marL="1143000" marR="0" lvl="2" indent="-228600" defTabSz="914400" eaLnBrk="1" fontAlgn="auto" latinLnBrk="0" hangingPunct="1">
              <a:lnSpc>
                <a:spcPct val="90000"/>
              </a:lnSpc>
              <a:spcBef>
                <a:spcPct val="20000"/>
              </a:spcBef>
              <a:spcAft>
                <a:spcPts val="0"/>
              </a:spcAft>
              <a:buClrTx/>
              <a:buSzTx/>
              <a:buFontTx/>
              <a:buChar char="•"/>
              <a:tabLst>
                <a:tab pos="1028700" algn="l"/>
              </a:tabLst>
              <a:defRPr/>
            </a:pPr>
            <a:r>
              <a:rPr kumimoji="0" lang="en-US" sz="2000" b="0" i="0" u="none" strike="noStrike" kern="0" cap="none" spc="0" normalizeH="0" baseline="0" noProof="0" dirty="0">
                <a:ln>
                  <a:noFill/>
                </a:ln>
                <a:solidFill>
                  <a:sysClr val="windowText" lastClr="000000"/>
                </a:solidFill>
                <a:effectLst/>
                <a:uLnTx/>
                <a:uFillTx/>
                <a:latin typeface="+mn-lt"/>
              </a:rPr>
              <a:t>  Moderately degrade</a:t>
            </a:r>
          </a:p>
          <a:p>
            <a:pPr marL="1143000" marR="0" lvl="2" indent="-228600" defTabSz="914400" eaLnBrk="1" fontAlgn="auto" latinLnBrk="0" hangingPunct="1">
              <a:lnSpc>
                <a:spcPct val="90000"/>
              </a:lnSpc>
              <a:spcBef>
                <a:spcPct val="20000"/>
              </a:spcBef>
              <a:spcAft>
                <a:spcPts val="0"/>
              </a:spcAft>
              <a:buClrTx/>
              <a:buSzTx/>
              <a:buFontTx/>
              <a:buChar char="•"/>
              <a:tabLst>
                <a:tab pos="1028700" algn="l"/>
              </a:tabLst>
              <a:defRPr/>
            </a:pPr>
            <a:r>
              <a:rPr kumimoji="0" lang="en-US" sz="2000" b="0" i="0" u="none" strike="noStrike" kern="0" cap="none" spc="0" normalizeH="0" baseline="0" noProof="0" dirty="0">
                <a:ln>
                  <a:noFill/>
                </a:ln>
                <a:solidFill>
                  <a:sysClr val="windowText" lastClr="000000"/>
                </a:solidFill>
                <a:effectLst/>
                <a:uLnTx/>
                <a:uFillTx/>
                <a:latin typeface="+mn-lt"/>
              </a:rPr>
              <a:t>  Slightly impair</a:t>
            </a:r>
          </a:p>
          <a:p>
            <a:pPr marL="1143000" marR="0" lvl="2" indent="-228600" defTabSz="914400" eaLnBrk="1" fontAlgn="auto" latinLnBrk="0" hangingPunct="1">
              <a:lnSpc>
                <a:spcPct val="90000"/>
              </a:lnSpc>
              <a:spcBef>
                <a:spcPct val="20000"/>
              </a:spcBef>
              <a:spcAft>
                <a:spcPts val="0"/>
              </a:spcAft>
              <a:buClrTx/>
              <a:buSzTx/>
              <a:buFontTx/>
              <a:buChar char="•"/>
              <a:tabLst>
                <a:tab pos="1028700" algn="l"/>
              </a:tabLst>
              <a:defRPr/>
            </a:pPr>
            <a:endParaRPr kumimoji="0" lang="en-US" sz="1800" b="0" i="0" u="none" strike="noStrike" kern="0" cap="none" spc="0" normalizeH="0" baseline="0" noProof="0" dirty="0">
              <a:ln>
                <a:noFill/>
              </a:ln>
              <a:solidFill>
                <a:sysClr val="windowText" lastClr="000000"/>
              </a:solidFill>
              <a:effectLst/>
              <a:uLnTx/>
              <a:uFillTx/>
              <a:latin typeface="+mn-lt"/>
            </a:endParaRPr>
          </a:p>
        </p:txBody>
      </p:sp>
      <p:sp>
        <p:nvSpPr>
          <p:cNvPr id="236550" name="Rectangle 6"/>
          <p:cNvSpPr>
            <a:spLocks noChangeArrowheads="1"/>
          </p:cNvSpPr>
          <p:nvPr/>
        </p:nvSpPr>
        <p:spPr bwMode="auto">
          <a:xfrm>
            <a:off x="228600" y="2286000"/>
            <a:ext cx="6019800" cy="1981200"/>
          </a:xfrm>
          <a:prstGeom prst="rect">
            <a:avLst/>
          </a:prstGeom>
          <a:noFill/>
          <a:ln>
            <a:noFill/>
          </a:ln>
          <a:effectLst>
            <a:outerShdw dist="127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defTabSz="914400" eaLnBrk="1" fontAlgn="auto" latinLnBrk="0" hangingPunct="1">
              <a:lnSpc>
                <a:spcPct val="90000"/>
              </a:lnSpc>
              <a:spcBef>
                <a:spcPct val="40000"/>
              </a:spcBef>
              <a:spcAft>
                <a:spcPts val="0"/>
              </a:spcAft>
              <a:buClr>
                <a:srgbClr val="CC0000"/>
              </a:buClr>
              <a:buSzTx/>
              <a:buFontTx/>
              <a:buNone/>
              <a:tabLst>
                <a:tab pos="1028700" algn="l"/>
              </a:tabLst>
              <a:defRPr/>
            </a:pPr>
            <a:r>
              <a:rPr kumimoji="0" lang="en-US" sz="2400" b="1" i="0" u="sng" strike="noStrike" kern="0" cap="none" spc="0" normalizeH="0" baseline="0" noProof="0" dirty="0">
                <a:ln>
                  <a:noFill/>
                </a:ln>
                <a:solidFill>
                  <a:srgbClr val="CC0000"/>
                </a:solidFill>
                <a:effectLst/>
                <a:uLnTx/>
                <a:uFillTx/>
                <a:latin typeface="+mn-lt"/>
              </a:rPr>
              <a:t>Amount of </a:t>
            </a:r>
            <a:r>
              <a:rPr kumimoji="0" lang="en-US" sz="2400" b="1" i="0" u="sng" strike="noStrike" kern="0" cap="none" spc="0" normalizeH="0" baseline="0" noProof="0" dirty="0" smtClean="0">
                <a:ln>
                  <a:noFill/>
                </a:ln>
                <a:solidFill>
                  <a:srgbClr val="CC0000"/>
                </a:solidFill>
                <a:effectLst/>
                <a:uLnTx/>
                <a:uFillTx/>
                <a:latin typeface="+mn-lt"/>
              </a:rPr>
              <a:t>Damage (Scope)</a:t>
            </a:r>
            <a:endParaRPr kumimoji="0" lang="en-US" sz="2400" b="1" i="0" u="sng" strike="noStrike" kern="0" cap="none" spc="0" normalizeH="0" baseline="0" noProof="0" dirty="0">
              <a:ln>
                <a:noFill/>
              </a:ln>
              <a:solidFill>
                <a:srgbClr val="CC0000"/>
              </a:solidFill>
              <a:effectLst/>
              <a:uLnTx/>
              <a:uFillTx/>
              <a:latin typeface="+mn-lt"/>
            </a:endParaRPr>
          </a:p>
          <a:p>
            <a:pPr marL="228600" indent="-228600" fontAlgn="auto">
              <a:spcBef>
                <a:spcPct val="20000"/>
              </a:spcBef>
              <a:spcAft>
                <a:spcPts val="0"/>
              </a:spcAft>
              <a:buFontTx/>
              <a:buChar char="•"/>
              <a:tabLst>
                <a:tab pos="1028700" algn="l"/>
              </a:tabLst>
              <a:defRPr/>
            </a:pPr>
            <a:r>
              <a:rPr kumimoji="0" lang="en-US" sz="2000" b="0" i="0" u="none" strike="noStrike" kern="0" cap="none" spc="0" normalizeH="0" baseline="0" noProof="0" dirty="0">
                <a:ln>
                  <a:noFill/>
                </a:ln>
                <a:solidFill>
                  <a:sysClr val="windowText" lastClr="000000"/>
                </a:solidFill>
                <a:effectLst/>
                <a:uLnTx/>
                <a:uFillTx/>
                <a:latin typeface="+mn-lt"/>
              </a:rPr>
              <a:t>  Very widespread —everywhere the target is</a:t>
            </a:r>
          </a:p>
          <a:p>
            <a:pPr marL="228600" indent="-228600" fontAlgn="auto">
              <a:lnSpc>
                <a:spcPct val="90000"/>
              </a:lnSpc>
              <a:spcBef>
                <a:spcPct val="20000"/>
              </a:spcBef>
              <a:spcAft>
                <a:spcPts val="0"/>
              </a:spcAft>
              <a:buFontTx/>
              <a:buChar char="•"/>
              <a:tabLst>
                <a:tab pos="1028700" algn="l"/>
              </a:tabLst>
              <a:defRPr/>
            </a:pPr>
            <a:r>
              <a:rPr kumimoji="0" lang="en-US" sz="2000" b="0" i="0" u="none" strike="noStrike" kern="0" cap="none" spc="0" normalizeH="0" baseline="0" noProof="0" dirty="0">
                <a:ln>
                  <a:noFill/>
                </a:ln>
                <a:solidFill>
                  <a:sysClr val="windowText" lastClr="000000"/>
                </a:solidFill>
                <a:effectLst/>
                <a:uLnTx/>
                <a:uFillTx/>
                <a:latin typeface="+mn-lt"/>
              </a:rPr>
              <a:t>  Widespread</a:t>
            </a:r>
          </a:p>
          <a:p>
            <a:pPr marL="228600" indent="-228600" fontAlgn="auto">
              <a:lnSpc>
                <a:spcPct val="90000"/>
              </a:lnSpc>
              <a:spcBef>
                <a:spcPct val="20000"/>
              </a:spcBef>
              <a:spcAft>
                <a:spcPts val="0"/>
              </a:spcAft>
              <a:buFontTx/>
              <a:buChar char="•"/>
              <a:tabLst>
                <a:tab pos="1028700" algn="l"/>
              </a:tabLst>
              <a:defRPr/>
            </a:pPr>
            <a:r>
              <a:rPr kumimoji="0" lang="en-US" sz="2000" b="0" i="0" u="none" strike="noStrike" kern="0" cap="none" spc="0" normalizeH="0" baseline="0" noProof="0" dirty="0">
                <a:ln>
                  <a:noFill/>
                </a:ln>
                <a:solidFill>
                  <a:sysClr val="windowText" lastClr="000000"/>
                </a:solidFill>
                <a:effectLst/>
                <a:uLnTx/>
                <a:uFillTx/>
                <a:latin typeface="+mn-lt"/>
              </a:rPr>
              <a:t>  More local</a:t>
            </a:r>
          </a:p>
          <a:p>
            <a:pPr marL="228600" indent="-228600" fontAlgn="auto">
              <a:lnSpc>
                <a:spcPct val="90000"/>
              </a:lnSpc>
              <a:spcBef>
                <a:spcPct val="20000"/>
              </a:spcBef>
              <a:spcAft>
                <a:spcPts val="0"/>
              </a:spcAft>
              <a:buFontTx/>
              <a:buChar char="•"/>
              <a:tabLst>
                <a:tab pos="1028700" algn="l"/>
              </a:tabLst>
              <a:defRPr/>
            </a:pPr>
            <a:r>
              <a:rPr kumimoji="0" lang="en-US" sz="2000" b="0" i="0" u="none" strike="noStrike" kern="0" cap="none" spc="0" normalizeH="0" baseline="0" noProof="0" dirty="0">
                <a:ln>
                  <a:noFill/>
                </a:ln>
                <a:solidFill>
                  <a:sysClr val="windowText" lastClr="000000"/>
                </a:solidFill>
                <a:effectLst/>
                <a:uLnTx/>
                <a:uFillTx/>
                <a:latin typeface="+mn-lt"/>
              </a:rPr>
              <a:t>  Very local</a:t>
            </a:r>
          </a:p>
          <a:p>
            <a:pPr marL="1143000" marR="0" lvl="2" indent="-228600" defTabSz="914400" eaLnBrk="1" fontAlgn="auto" latinLnBrk="0" hangingPunct="1">
              <a:lnSpc>
                <a:spcPct val="90000"/>
              </a:lnSpc>
              <a:spcBef>
                <a:spcPct val="20000"/>
              </a:spcBef>
              <a:spcAft>
                <a:spcPts val="0"/>
              </a:spcAft>
              <a:buClrTx/>
              <a:buSzTx/>
              <a:buFontTx/>
              <a:buChar char="•"/>
              <a:tabLst>
                <a:tab pos="1028700" algn="l"/>
              </a:tabLst>
              <a:defRPr/>
            </a:pPr>
            <a:endParaRPr kumimoji="0" lang="en-US" sz="1800" b="0" i="0" u="none" strike="noStrike" kern="0" cap="none" spc="0" normalizeH="0" baseline="0" noProof="0" dirty="0">
              <a:ln>
                <a:noFill/>
              </a:ln>
              <a:solidFill>
                <a:sysClr val="windowText" lastClr="000000"/>
              </a:solidFill>
              <a:effectLst/>
              <a:uLnTx/>
              <a:uFillTx/>
              <a:latin typeface="+mn-lt"/>
            </a:endParaRPr>
          </a:p>
        </p:txBody>
      </p:sp>
      <p:sp>
        <p:nvSpPr>
          <p:cNvPr id="9" name="Text Placeholder 1"/>
          <p:cNvSpPr>
            <a:spLocks noGrp="1"/>
          </p:cNvSpPr>
          <p:nvPr>
            <p:ph type="body" sz="quarter" idx="13"/>
          </p:nvPr>
        </p:nvSpPr>
        <p:spPr>
          <a:xfrm>
            <a:off x="-21021" y="-2628"/>
            <a:ext cx="9128125" cy="461963"/>
          </a:xfrm>
        </p:spPr>
        <p:txBody>
          <a:bodyPr/>
          <a:lstStyle/>
          <a:p>
            <a:r>
              <a:rPr lang="en-AU" dirty="0"/>
              <a:t>Deciding what the Plan is all about</a:t>
            </a:r>
          </a:p>
        </p:txBody>
      </p:sp>
      <p:sp>
        <p:nvSpPr>
          <p:cNvPr id="10" name="Text Placeholder 4"/>
          <p:cNvSpPr>
            <a:spLocks noGrp="1"/>
          </p:cNvSpPr>
          <p:nvPr>
            <p:ph type="body" sz="quarter" idx="14"/>
          </p:nvPr>
        </p:nvSpPr>
        <p:spPr>
          <a:xfrm>
            <a:off x="0" y="501101"/>
            <a:ext cx="2819400" cy="646113"/>
          </a:xfrm>
        </p:spPr>
        <p:txBody>
          <a:bodyPr/>
          <a:lstStyle/>
          <a:p>
            <a:r>
              <a:rPr lang="en-AU" dirty="0"/>
              <a:t>Threats</a:t>
            </a:r>
          </a:p>
        </p:txBody>
      </p:sp>
      <p:sp>
        <p:nvSpPr>
          <p:cNvPr id="11" name="Text Placeholder 5"/>
          <p:cNvSpPr>
            <a:spLocks noGrp="1"/>
          </p:cNvSpPr>
          <p:nvPr>
            <p:ph type="body" sz="quarter" idx="15"/>
          </p:nvPr>
        </p:nvSpPr>
        <p:spPr>
          <a:xfrm>
            <a:off x="2852738" y="609600"/>
            <a:ext cx="6291262" cy="457200"/>
          </a:xfrm>
        </p:spPr>
        <p:txBody>
          <a:bodyPr/>
          <a:lstStyle/>
          <a:p>
            <a:r>
              <a:rPr lang="en-AU" dirty="0">
                <a:solidFill>
                  <a:schemeClr val="tx1"/>
                </a:solidFill>
              </a:rPr>
              <a:t>Ranking</a:t>
            </a:r>
          </a:p>
        </p:txBody>
      </p:sp>
      <p:sp>
        <p:nvSpPr>
          <p:cNvPr id="8" name="Rectangle 5"/>
          <p:cNvSpPr>
            <a:spLocks noChangeArrowheads="1"/>
          </p:cNvSpPr>
          <p:nvPr/>
        </p:nvSpPr>
        <p:spPr bwMode="auto">
          <a:xfrm>
            <a:off x="2341333" y="4114800"/>
            <a:ext cx="5105400" cy="2667000"/>
          </a:xfrm>
          <a:prstGeom prst="rect">
            <a:avLst/>
          </a:prstGeom>
          <a:noFill/>
          <a:ln>
            <a:noFill/>
          </a:ln>
          <a:effectLst>
            <a:outerShdw dist="127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defTabSz="914400" eaLnBrk="1" fontAlgn="auto" latinLnBrk="0" hangingPunct="1">
              <a:lnSpc>
                <a:spcPct val="90000"/>
              </a:lnSpc>
              <a:spcBef>
                <a:spcPct val="50000"/>
              </a:spcBef>
              <a:spcAft>
                <a:spcPts val="0"/>
              </a:spcAft>
              <a:buClrTx/>
              <a:buSzPct val="110000"/>
              <a:buFontTx/>
              <a:buNone/>
              <a:tabLst>
                <a:tab pos="1028700" algn="l"/>
              </a:tabLst>
              <a:defRPr/>
            </a:pPr>
            <a:endParaRPr kumimoji="0" lang="en-US" sz="300" b="0" i="0" u="none" strike="noStrike" kern="0" cap="none" spc="0" normalizeH="0" baseline="0" noProof="0" dirty="0">
              <a:ln>
                <a:noFill/>
              </a:ln>
              <a:solidFill>
                <a:sysClr val="windowText" lastClr="000000"/>
              </a:solidFill>
              <a:effectLst/>
              <a:uLnTx/>
              <a:uFillTx/>
              <a:latin typeface="+mn-lt"/>
            </a:endParaRPr>
          </a:p>
          <a:p>
            <a:pPr marL="342900" marR="0" lvl="0" indent="-342900" defTabSz="914400" eaLnBrk="1" fontAlgn="auto" latinLnBrk="0" hangingPunct="1">
              <a:lnSpc>
                <a:spcPct val="90000"/>
              </a:lnSpc>
              <a:spcBef>
                <a:spcPct val="20000"/>
              </a:spcBef>
              <a:spcAft>
                <a:spcPts val="0"/>
              </a:spcAft>
              <a:buClr>
                <a:schemeClr val="tx1"/>
              </a:buClr>
              <a:buSzTx/>
              <a:buFontTx/>
              <a:buNone/>
              <a:tabLst>
                <a:tab pos="1028700" algn="l"/>
              </a:tabLst>
              <a:defRPr/>
            </a:pPr>
            <a:r>
              <a:rPr kumimoji="0" lang="en-US" sz="2400" b="1" i="0" u="sng" strike="noStrike" kern="0" cap="none" spc="0" normalizeH="0" baseline="0" noProof="0" dirty="0">
                <a:ln>
                  <a:noFill/>
                </a:ln>
                <a:solidFill>
                  <a:srgbClr val="C00000"/>
                </a:solidFill>
                <a:effectLst/>
                <a:uLnTx/>
                <a:uFillTx/>
                <a:latin typeface="+mn-lt"/>
              </a:rPr>
              <a:t>Is it </a:t>
            </a:r>
            <a:r>
              <a:rPr kumimoji="0" lang="en-US" sz="2400" b="1" i="0" u="sng" strike="noStrike" kern="0" cap="none" spc="0" normalizeH="0" baseline="0" noProof="0" dirty="0" smtClean="0">
                <a:ln>
                  <a:noFill/>
                </a:ln>
                <a:solidFill>
                  <a:srgbClr val="C00000"/>
                </a:solidFill>
                <a:effectLst/>
                <a:uLnTx/>
                <a:uFillTx/>
                <a:latin typeface="+mn-lt"/>
              </a:rPr>
              <a:t>Fixable (Irreversibility) </a:t>
            </a:r>
            <a:endParaRPr kumimoji="0" lang="en-AU" sz="2000" b="0" i="1" u="none" strike="noStrike" kern="0" cap="none" spc="0" normalizeH="0" baseline="0" noProof="0" dirty="0">
              <a:ln>
                <a:noFill/>
              </a:ln>
              <a:solidFill>
                <a:srgbClr val="C00000"/>
              </a:solidFill>
              <a:effectLst/>
              <a:uLnTx/>
              <a:uFillTx/>
              <a:latin typeface="+mn-lt"/>
            </a:endParaRPr>
          </a:p>
          <a:p>
            <a:pPr marL="685800" marR="0" lvl="1" indent="-228600" defTabSz="914400" eaLnBrk="1" fontAlgn="auto" latinLnBrk="0" hangingPunct="1">
              <a:lnSpc>
                <a:spcPct val="90000"/>
              </a:lnSpc>
              <a:spcBef>
                <a:spcPct val="20000"/>
              </a:spcBef>
              <a:spcAft>
                <a:spcPts val="0"/>
              </a:spcAft>
              <a:buClr>
                <a:schemeClr val="tx1"/>
              </a:buClr>
              <a:buSzTx/>
              <a:buFontTx/>
              <a:buChar char="•"/>
              <a:tabLst>
                <a:tab pos="1028700" algn="l"/>
              </a:tabLst>
              <a:defRPr/>
            </a:pPr>
            <a:r>
              <a:rPr kumimoji="0" lang="en-US" sz="2000" b="0" i="0" u="none" strike="noStrike" kern="0" cap="none" spc="0" normalizeH="0" baseline="0" noProof="0" dirty="0">
                <a:ln>
                  <a:noFill/>
                </a:ln>
                <a:solidFill>
                  <a:sysClr val="windowText" lastClr="000000"/>
                </a:solidFill>
                <a:effectLst/>
                <a:uLnTx/>
                <a:uFillTx/>
                <a:latin typeface="+mn-lt"/>
              </a:rPr>
              <a:t>  Not fixable, for all intents and purposes</a:t>
            </a:r>
          </a:p>
          <a:p>
            <a:pPr marL="685800" marR="0" lvl="1" indent="-228600" defTabSz="914400" eaLnBrk="1" fontAlgn="auto" latinLnBrk="0" hangingPunct="1">
              <a:lnSpc>
                <a:spcPct val="90000"/>
              </a:lnSpc>
              <a:spcBef>
                <a:spcPct val="20000"/>
              </a:spcBef>
              <a:spcAft>
                <a:spcPts val="0"/>
              </a:spcAft>
              <a:buClrTx/>
              <a:buSzTx/>
              <a:buFontTx/>
              <a:buChar char="•"/>
              <a:tabLst>
                <a:tab pos="1028700" algn="l"/>
              </a:tabLst>
              <a:defRPr/>
            </a:pPr>
            <a:r>
              <a:rPr kumimoji="0" lang="en-US" sz="2000" b="0" i="0" u="none" strike="noStrike" kern="0" cap="none" spc="0" normalizeH="0" baseline="0" noProof="0" dirty="0">
                <a:ln>
                  <a:noFill/>
                </a:ln>
                <a:solidFill>
                  <a:sysClr val="windowText" lastClr="000000"/>
                </a:solidFill>
                <a:effectLst/>
                <a:uLnTx/>
                <a:uFillTx/>
                <a:latin typeface="+mn-lt"/>
              </a:rPr>
              <a:t>  Fixable but really expensive</a:t>
            </a:r>
          </a:p>
          <a:p>
            <a:pPr marL="685800" marR="0" lvl="1" indent="-228600" defTabSz="914400" eaLnBrk="1" fontAlgn="auto" latinLnBrk="0" hangingPunct="1">
              <a:lnSpc>
                <a:spcPct val="90000"/>
              </a:lnSpc>
              <a:spcBef>
                <a:spcPct val="20000"/>
              </a:spcBef>
              <a:spcAft>
                <a:spcPts val="0"/>
              </a:spcAft>
              <a:buClrTx/>
              <a:buSzTx/>
              <a:buFontTx/>
              <a:buChar char="•"/>
              <a:tabLst>
                <a:tab pos="1028700" algn="l"/>
              </a:tabLst>
              <a:defRPr/>
            </a:pPr>
            <a:r>
              <a:rPr kumimoji="0" lang="en-US" sz="2000" b="0" i="0" u="none" strike="noStrike" kern="0" cap="none" spc="0" normalizeH="0" baseline="0" noProof="0" dirty="0">
                <a:ln>
                  <a:noFill/>
                </a:ln>
                <a:solidFill>
                  <a:sysClr val="windowText" lastClr="000000"/>
                </a:solidFill>
                <a:effectLst/>
                <a:uLnTx/>
                <a:uFillTx/>
                <a:latin typeface="+mn-lt"/>
              </a:rPr>
              <a:t>  Fixable with reasonable commitment of resources</a:t>
            </a:r>
          </a:p>
          <a:p>
            <a:pPr marL="685800" marR="0" lvl="1" indent="-228600" defTabSz="914400" eaLnBrk="1" fontAlgn="auto" latinLnBrk="0" hangingPunct="1">
              <a:lnSpc>
                <a:spcPct val="90000"/>
              </a:lnSpc>
              <a:spcBef>
                <a:spcPct val="20000"/>
              </a:spcBef>
              <a:spcAft>
                <a:spcPts val="0"/>
              </a:spcAft>
              <a:buClrTx/>
              <a:buSzTx/>
              <a:buFontTx/>
              <a:buChar char="•"/>
              <a:tabLst>
                <a:tab pos="1028700" algn="l"/>
              </a:tabLst>
              <a:defRPr/>
            </a:pPr>
            <a:r>
              <a:rPr kumimoji="0" lang="en-US" sz="2000" b="0" i="0" u="none" strike="noStrike" kern="0" cap="none" spc="0" normalizeH="0" baseline="0" noProof="0" dirty="0">
                <a:ln>
                  <a:noFill/>
                </a:ln>
                <a:solidFill>
                  <a:sysClr val="windowText" lastClr="000000"/>
                </a:solidFill>
                <a:effectLst/>
                <a:uLnTx/>
                <a:uFillTx/>
                <a:latin typeface="+mn-lt"/>
              </a:rPr>
              <a:t>  Easily fixable at relatively low cost</a:t>
            </a:r>
          </a:p>
          <a:p>
            <a:pPr marL="1143000" marR="0" lvl="2" indent="-228600" defTabSz="914400" eaLnBrk="1" fontAlgn="auto" latinLnBrk="0" hangingPunct="1">
              <a:lnSpc>
                <a:spcPct val="90000"/>
              </a:lnSpc>
              <a:spcBef>
                <a:spcPct val="20000"/>
              </a:spcBef>
              <a:spcAft>
                <a:spcPts val="0"/>
              </a:spcAft>
              <a:buClrTx/>
              <a:buSzTx/>
              <a:buFontTx/>
              <a:buNone/>
              <a:tabLst>
                <a:tab pos="1028700" algn="l"/>
              </a:tabLst>
              <a:defRPr/>
            </a:pPr>
            <a:endParaRPr kumimoji="0" lang="en-US" sz="1800" b="0" i="0" u="none" strike="noStrike" kern="0" cap="none" spc="0" normalizeH="0" baseline="0" noProof="0" dirty="0">
              <a:ln>
                <a:noFill/>
              </a:ln>
              <a:solidFill>
                <a:sysClr val="windowText" lastClr="000000"/>
              </a:solidFill>
              <a:effectLst/>
              <a:uLnTx/>
              <a:uFillTx/>
              <a:latin typeface="+mn-lt"/>
            </a:endParaRPr>
          </a:p>
        </p:txBody>
      </p:sp>
    </p:spTree>
    <p:extLst>
      <p:ext uri="{BB962C8B-B14F-4D97-AF65-F5344CB8AC3E}">
        <p14:creationId xmlns:p14="http://schemas.microsoft.com/office/powerpoint/2010/main" val="12270035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6549"/>
                                        </p:tgtEl>
                                        <p:attrNameLst>
                                          <p:attrName>style.visibility</p:attrName>
                                        </p:attrNameLst>
                                      </p:cBhvr>
                                      <p:to>
                                        <p:strVal val="visible"/>
                                      </p:to>
                                    </p:set>
                                    <p:animEffect transition="in" filter="wipe(left)">
                                      <p:cBhvr>
                                        <p:cTn id="7" dur="500"/>
                                        <p:tgtEl>
                                          <p:spTgt spid="2365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6550"/>
                                        </p:tgtEl>
                                        <p:attrNameLst>
                                          <p:attrName>style.visibility</p:attrName>
                                        </p:attrNameLst>
                                      </p:cBhvr>
                                      <p:to>
                                        <p:strVal val="visible"/>
                                      </p:to>
                                    </p:set>
                                    <p:animEffect transition="in" filter="wipe(left)">
                                      <p:cBhvr>
                                        <p:cTn id="12" dur="500"/>
                                        <p:tgtEl>
                                          <p:spTgt spid="2365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9" grpId="0" autoUpdateAnimBg="0"/>
      <p:bldP spid="236550" grpId="0" autoUpdateAnimBg="0"/>
      <p:bldP spid="8"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606448995"/>
              </p:ext>
            </p:extLst>
          </p:nvPr>
        </p:nvGraphicFramePr>
        <p:xfrm>
          <a:off x="470913" y="3125625"/>
          <a:ext cx="8229600" cy="2804160"/>
        </p:xfrm>
        <a:graphic>
          <a:graphicData uri="http://schemas.openxmlformats.org/drawingml/2006/table">
            <a:tbl>
              <a:tblPr firstRow="1" bandRow="1">
                <a:tableStyleId>{21E4AEA4-8DFA-4A89-87EB-49C32662AFE0}</a:tableStyleId>
              </a:tblPr>
              <a:tblGrid>
                <a:gridCol w="2362200">
                  <a:extLst>
                    <a:ext uri="{9D8B030D-6E8A-4147-A177-3AD203B41FA5}">
                      <a16:colId xmlns:a16="http://schemas.microsoft.com/office/drawing/2014/main" xmlns="" val="20000"/>
                    </a:ext>
                  </a:extLst>
                </a:gridCol>
                <a:gridCol w="1586487">
                  <a:extLst>
                    <a:ext uri="{9D8B030D-6E8A-4147-A177-3AD203B41FA5}">
                      <a16:colId xmlns:a16="http://schemas.microsoft.com/office/drawing/2014/main" xmlns="" val="20001"/>
                    </a:ext>
                  </a:extLst>
                </a:gridCol>
                <a:gridCol w="1385313">
                  <a:extLst>
                    <a:ext uri="{9D8B030D-6E8A-4147-A177-3AD203B41FA5}">
                      <a16:colId xmlns:a16="http://schemas.microsoft.com/office/drawing/2014/main" xmlns="" val="20002"/>
                    </a:ext>
                  </a:extLst>
                </a:gridCol>
                <a:gridCol w="1600200">
                  <a:extLst>
                    <a:ext uri="{9D8B030D-6E8A-4147-A177-3AD203B41FA5}">
                      <a16:colId xmlns:a16="http://schemas.microsoft.com/office/drawing/2014/main" xmlns="" val="20003"/>
                    </a:ext>
                  </a:extLst>
                </a:gridCol>
                <a:gridCol w="1295400">
                  <a:extLst>
                    <a:ext uri="{9D8B030D-6E8A-4147-A177-3AD203B41FA5}">
                      <a16:colId xmlns:a16="http://schemas.microsoft.com/office/drawing/2014/main" xmlns="" val="20004"/>
                    </a:ext>
                  </a:extLst>
                </a:gridCol>
              </a:tblGrid>
              <a:tr h="370840">
                <a:tc>
                  <a:txBody>
                    <a:bodyPr/>
                    <a:lstStyle/>
                    <a:p>
                      <a:r>
                        <a:rPr lang="en-AU" sz="3200" dirty="0"/>
                        <a:t>Causes</a:t>
                      </a:r>
                    </a:p>
                  </a:txBody>
                  <a:tcPr/>
                </a:tc>
                <a:tc>
                  <a:txBody>
                    <a:bodyPr/>
                    <a:lstStyle/>
                    <a:p>
                      <a:pPr algn="ctr"/>
                      <a:r>
                        <a:rPr lang="en-AU" sz="3200" dirty="0" smtClean="0"/>
                        <a:t>Amount</a:t>
                      </a:r>
                      <a:endParaRPr lang="en-AU" sz="3200" dirty="0"/>
                    </a:p>
                  </a:txBody>
                  <a:tcPr/>
                </a:tc>
                <a:tc>
                  <a:txBody>
                    <a:bodyPr/>
                    <a:lstStyle/>
                    <a:p>
                      <a:pPr algn="ctr"/>
                      <a:r>
                        <a:rPr lang="en-AU" sz="3200" dirty="0" smtClean="0"/>
                        <a:t>How bad</a:t>
                      </a:r>
                      <a:endParaRPr lang="en-AU" sz="3200" dirty="0"/>
                    </a:p>
                  </a:txBody>
                  <a:tcPr/>
                </a:tc>
                <a:tc>
                  <a:txBody>
                    <a:bodyPr/>
                    <a:lstStyle/>
                    <a:p>
                      <a:pPr algn="ctr"/>
                      <a:r>
                        <a:rPr lang="en-AU" sz="3200" dirty="0"/>
                        <a:t>Fixable</a:t>
                      </a:r>
                    </a:p>
                  </a:txBody>
                  <a:tcPr/>
                </a:tc>
                <a:tc>
                  <a:txBody>
                    <a:bodyPr/>
                    <a:lstStyle/>
                    <a:p>
                      <a:pPr algn="ctr"/>
                      <a:r>
                        <a:rPr lang="en-AU" sz="3200" dirty="0"/>
                        <a:t>Total</a:t>
                      </a:r>
                    </a:p>
                  </a:txBody>
                  <a:tcPr/>
                </a:tc>
                <a:extLst>
                  <a:ext uri="{0D108BD9-81ED-4DB2-BD59-A6C34878D82A}">
                    <a16:rowId xmlns:a16="http://schemas.microsoft.com/office/drawing/2014/main" xmlns="" val="10000"/>
                  </a:ext>
                </a:extLst>
              </a:tr>
              <a:tr h="370840">
                <a:tc>
                  <a:txBody>
                    <a:bodyPr/>
                    <a:lstStyle/>
                    <a:p>
                      <a:r>
                        <a:rPr lang="en-AU" sz="3200" dirty="0"/>
                        <a:t>Grazing</a:t>
                      </a:r>
                    </a:p>
                  </a:txBody>
                  <a:tcPr/>
                </a:tc>
                <a:tc>
                  <a:txBody>
                    <a:bodyPr/>
                    <a:lstStyle/>
                    <a:p>
                      <a:pPr algn="ctr"/>
                      <a:r>
                        <a:rPr lang="en-AU" sz="3200" dirty="0"/>
                        <a:t>2</a:t>
                      </a:r>
                    </a:p>
                  </a:txBody>
                  <a:tcPr/>
                </a:tc>
                <a:tc>
                  <a:txBody>
                    <a:bodyPr/>
                    <a:lstStyle/>
                    <a:p>
                      <a:pPr algn="ctr"/>
                      <a:r>
                        <a:rPr lang="en-AU" sz="3200" dirty="0"/>
                        <a:t>2</a:t>
                      </a:r>
                    </a:p>
                  </a:txBody>
                  <a:tcPr/>
                </a:tc>
                <a:tc>
                  <a:txBody>
                    <a:bodyPr/>
                    <a:lstStyle/>
                    <a:p>
                      <a:pPr algn="ctr"/>
                      <a:r>
                        <a:rPr lang="en-AU" sz="3200" dirty="0"/>
                        <a:t>2</a:t>
                      </a:r>
                    </a:p>
                  </a:txBody>
                  <a:tcPr/>
                </a:tc>
                <a:tc>
                  <a:txBody>
                    <a:bodyPr/>
                    <a:lstStyle/>
                    <a:p>
                      <a:pPr algn="ctr"/>
                      <a:r>
                        <a:rPr lang="en-AU" sz="3200" dirty="0"/>
                        <a:t>8</a:t>
                      </a:r>
                    </a:p>
                  </a:txBody>
                  <a:tcPr/>
                </a:tc>
                <a:extLst>
                  <a:ext uri="{0D108BD9-81ED-4DB2-BD59-A6C34878D82A}">
                    <a16:rowId xmlns:a16="http://schemas.microsoft.com/office/drawing/2014/main" xmlns="" val="10001"/>
                  </a:ext>
                </a:extLst>
              </a:tr>
              <a:tr h="370840">
                <a:tc>
                  <a:txBody>
                    <a:bodyPr/>
                    <a:lstStyle/>
                    <a:p>
                      <a:r>
                        <a:rPr lang="en-AU" sz="3200" dirty="0"/>
                        <a:t>Campers</a:t>
                      </a:r>
                    </a:p>
                  </a:txBody>
                  <a:tcPr/>
                </a:tc>
                <a:tc>
                  <a:txBody>
                    <a:bodyPr/>
                    <a:lstStyle/>
                    <a:p>
                      <a:pPr algn="ctr"/>
                      <a:r>
                        <a:rPr lang="en-AU" sz="3200" dirty="0"/>
                        <a:t>1</a:t>
                      </a:r>
                    </a:p>
                  </a:txBody>
                  <a:tcPr/>
                </a:tc>
                <a:tc>
                  <a:txBody>
                    <a:bodyPr/>
                    <a:lstStyle/>
                    <a:p>
                      <a:pPr algn="ctr"/>
                      <a:r>
                        <a:rPr lang="en-AU" sz="3200" dirty="0"/>
                        <a:t>2</a:t>
                      </a:r>
                    </a:p>
                  </a:txBody>
                  <a:tcPr/>
                </a:tc>
                <a:tc>
                  <a:txBody>
                    <a:bodyPr/>
                    <a:lstStyle/>
                    <a:p>
                      <a:pPr algn="ctr"/>
                      <a:r>
                        <a:rPr lang="en-AU" sz="3200" dirty="0"/>
                        <a:t>2</a:t>
                      </a:r>
                    </a:p>
                  </a:txBody>
                  <a:tcPr/>
                </a:tc>
                <a:tc>
                  <a:txBody>
                    <a:bodyPr/>
                    <a:lstStyle/>
                    <a:p>
                      <a:pPr algn="ctr"/>
                      <a:r>
                        <a:rPr lang="en-AU" sz="3200" dirty="0"/>
                        <a:t>6</a:t>
                      </a:r>
                    </a:p>
                  </a:txBody>
                  <a:tcPr/>
                </a:tc>
                <a:extLst>
                  <a:ext uri="{0D108BD9-81ED-4DB2-BD59-A6C34878D82A}">
                    <a16:rowId xmlns:a16="http://schemas.microsoft.com/office/drawing/2014/main" xmlns="" val="10002"/>
                  </a:ext>
                </a:extLst>
              </a:tr>
              <a:tr h="370840">
                <a:tc>
                  <a:txBody>
                    <a:bodyPr/>
                    <a:lstStyle/>
                    <a:p>
                      <a:r>
                        <a:rPr lang="en-AU" sz="3200" dirty="0"/>
                        <a:t>Neighbours</a:t>
                      </a:r>
                    </a:p>
                  </a:txBody>
                  <a:tcPr/>
                </a:tc>
                <a:tc>
                  <a:txBody>
                    <a:bodyPr/>
                    <a:lstStyle/>
                    <a:p>
                      <a:pPr algn="ctr"/>
                      <a:r>
                        <a:rPr lang="en-AU" sz="3200" dirty="0"/>
                        <a:t>2</a:t>
                      </a:r>
                    </a:p>
                  </a:txBody>
                  <a:tcPr/>
                </a:tc>
                <a:tc>
                  <a:txBody>
                    <a:bodyPr/>
                    <a:lstStyle/>
                    <a:p>
                      <a:pPr algn="ctr"/>
                      <a:r>
                        <a:rPr lang="en-AU" sz="3200" dirty="0"/>
                        <a:t>2</a:t>
                      </a:r>
                    </a:p>
                  </a:txBody>
                  <a:tcPr/>
                </a:tc>
                <a:tc>
                  <a:txBody>
                    <a:bodyPr/>
                    <a:lstStyle/>
                    <a:p>
                      <a:pPr algn="ctr"/>
                      <a:r>
                        <a:rPr lang="en-AU" sz="3200" dirty="0"/>
                        <a:t>1</a:t>
                      </a:r>
                    </a:p>
                  </a:txBody>
                  <a:tcPr/>
                </a:tc>
                <a:tc>
                  <a:txBody>
                    <a:bodyPr/>
                    <a:lstStyle/>
                    <a:p>
                      <a:pPr algn="ctr"/>
                      <a:r>
                        <a:rPr lang="en-AU" sz="3200" dirty="0"/>
                        <a:t>4</a:t>
                      </a:r>
                    </a:p>
                  </a:txBody>
                  <a:tcPr/>
                </a:tc>
                <a:extLst>
                  <a:ext uri="{0D108BD9-81ED-4DB2-BD59-A6C34878D82A}">
                    <a16:rowId xmlns:a16="http://schemas.microsoft.com/office/drawing/2014/main" xmlns="" val="10003"/>
                  </a:ext>
                </a:extLst>
              </a:tr>
            </a:tbl>
          </a:graphicData>
        </a:graphic>
      </p:graphicFrame>
      <p:sp>
        <p:nvSpPr>
          <p:cNvPr id="7" name="Text Placeholder 1"/>
          <p:cNvSpPr>
            <a:spLocks noGrp="1"/>
          </p:cNvSpPr>
          <p:nvPr>
            <p:ph type="body" sz="quarter" idx="13"/>
          </p:nvPr>
        </p:nvSpPr>
        <p:spPr>
          <a:xfrm>
            <a:off x="-21021" y="-2628"/>
            <a:ext cx="9128125" cy="461963"/>
          </a:xfrm>
        </p:spPr>
        <p:txBody>
          <a:bodyPr/>
          <a:lstStyle/>
          <a:p>
            <a:r>
              <a:rPr lang="en-AU" dirty="0">
                <a:solidFill>
                  <a:schemeClr val="accent3">
                    <a:lumMod val="20000"/>
                    <a:lumOff val="80000"/>
                  </a:schemeClr>
                </a:solidFill>
              </a:rPr>
              <a:t>Deciding what the Plan is all about</a:t>
            </a:r>
          </a:p>
        </p:txBody>
      </p:sp>
      <p:sp>
        <p:nvSpPr>
          <p:cNvPr id="8" name="Text Placeholder 2"/>
          <p:cNvSpPr>
            <a:spLocks noGrp="1"/>
          </p:cNvSpPr>
          <p:nvPr>
            <p:ph type="body" sz="quarter" idx="14"/>
          </p:nvPr>
        </p:nvSpPr>
        <p:spPr>
          <a:xfrm>
            <a:off x="0" y="501101"/>
            <a:ext cx="2819400" cy="646113"/>
          </a:xfrm>
        </p:spPr>
        <p:txBody>
          <a:bodyPr/>
          <a:lstStyle/>
          <a:p>
            <a:r>
              <a:rPr lang="en-AU" dirty="0"/>
              <a:t>Threats</a:t>
            </a:r>
          </a:p>
        </p:txBody>
      </p:sp>
      <p:sp>
        <p:nvSpPr>
          <p:cNvPr id="9" name="Text Placeholder 4"/>
          <p:cNvSpPr>
            <a:spLocks noGrp="1"/>
          </p:cNvSpPr>
          <p:nvPr>
            <p:ph type="body" sz="quarter" idx="15"/>
          </p:nvPr>
        </p:nvSpPr>
        <p:spPr>
          <a:xfrm>
            <a:off x="2852738" y="609600"/>
            <a:ext cx="6291262" cy="457200"/>
          </a:xfrm>
        </p:spPr>
        <p:txBody>
          <a:bodyPr>
            <a:normAutofit/>
          </a:bodyPr>
          <a:lstStyle/>
          <a:p>
            <a:r>
              <a:rPr lang="en-AU" dirty="0">
                <a:solidFill>
                  <a:schemeClr val="tx1"/>
                </a:solidFill>
              </a:rPr>
              <a:t>Example Ranking Causes</a:t>
            </a:r>
          </a:p>
        </p:txBody>
      </p:sp>
      <p:sp>
        <p:nvSpPr>
          <p:cNvPr id="10" name="Rectangle 48"/>
          <p:cNvSpPr txBox="1">
            <a:spLocks noChangeArrowheads="1"/>
          </p:cNvSpPr>
          <p:nvPr/>
        </p:nvSpPr>
        <p:spPr>
          <a:xfrm>
            <a:off x="58957" y="1337936"/>
            <a:ext cx="9053512" cy="644689"/>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a:ln>
                  <a:noFill/>
                </a:ln>
                <a:solidFill>
                  <a:schemeClr val="tx1"/>
                </a:solidFill>
                <a:effectLst/>
                <a:uLnTx/>
                <a:uFillTx/>
                <a:latin typeface="+mj-lt"/>
                <a:ea typeface="+mj-ea"/>
                <a:cs typeface="+mj-cs"/>
              </a:rPr>
              <a:t>Target</a:t>
            </a:r>
            <a:r>
              <a:rPr kumimoji="0" lang="en-US" sz="3600" b="0" i="0" u="none" strike="noStrike" kern="1200" cap="none" spc="0" normalizeH="0" baseline="0" noProof="0">
                <a:ln>
                  <a:noFill/>
                </a:ln>
                <a:solidFill>
                  <a:schemeClr val="tx1"/>
                </a:solidFill>
                <a:effectLst/>
                <a:uLnTx/>
                <a:uFillTx/>
                <a:latin typeface="+mj-lt"/>
                <a:ea typeface="+mj-ea"/>
                <a:cs typeface="+mj-cs"/>
              </a:rPr>
              <a:t>: Eucalypt Woodland</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11" name="Rectangle 48"/>
          <p:cNvSpPr txBox="1">
            <a:spLocks noChangeArrowheads="1"/>
          </p:cNvSpPr>
          <p:nvPr/>
        </p:nvSpPr>
        <p:spPr bwMode="auto">
          <a:xfrm>
            <a:off x="90488" y="1982625"/>
            <a:ext cx="90535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mj-lt"/>
                <a:ea typeface="+mj-ea"/>
                <a:cs typeface="+mj-cs"/>
              </a:rPr>
              <a:t>Indicator</a:t>
            </a:r>
            <a:r>
              <a:rPr kumimoji="0" lang="en-US" sz="3600" b="0" i="0" u="none" strike="noStrike" kern="1200" cap="none" spc="0" normalizeH="0" baseline="0" noProof="0" dirty="0">
                <a:ln>
                  <a:noFill/>
                </a:ln>
                <a:solidFill>
                  <a:schemeClr val="tx1"/>
                </a:solidFill>
                <a:effectLst/>
                <a:uLnTx/>
                <a:uFillTx/>
                <a:latin typeface="+mj-lt"/>
                <a:ea typeface="+mj-ea"/>
                <a:cs typeface="+mj-cs"/>
              </a:rPr>
              <a:t>: Fire Regime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mj-lt"/>
                <a:ea typeface="+mj-ea"/>
                <a:cs typeface="+mj-cs"/>
              </a:rPr>
              <a:t>Problem</a:t>
            </a:r>
            <a:r>
              <a:rPr kumimoji="0" lang="en-US" sz="3600" b="0" i="0" u="none" strike="noStrike" kern="1200" cap="none" spc="0" normalizeH="0" baseline="0" noProof="0" dirty="0">
                <a:ln>
                  <a:noFill/>
                </a:ln>
                <a:solidFill>
                  <a:schemeClr val="tx1"/>
                </a:solidFill>
                <a:effectLst/>
                <a:uLnTx/>
                <a:uFillTx/>
                <a:latin typeface="+mj-lt"/>
                <a:ea typeface="+mj-ea"/>
                <a:cs typeface="+mj-cs"/>
              </a:rPr>
              <a:t>: Changed fire regime</a:t>
            </a:r>
          </a:p>
        </p:txBody>
      </p:sp>
    </p:spTree>
    <p:extLst>
      <p:ext uri="{BB962C8B-B14F-4D97-AF65-F5344CB8AC3E}">
        <p14:creationId xmlns:p14="http://schemas.microsoft.com/office/powerpoint/2010/main" val="27112666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4294967295"/>
            <p:extLst>
              <p:ext uri="{D42A27DB-BD31-4B8C-83A1-F6EECF244321}">
                <p14:modId xmlns:p14="http://schemas.microsoft.com/office/powerpoint/2010/main" val="4148079831"/>
              </p:ext>
            </p:extLst>
          </p:nvPr>
        </p:nvGraphicFramePr>
        <p:xfrm>
          <a:off x="304800" y="1295400"/>
          <a:ext cx="8610600" cy="5416551"/>
        </p:xfrm>
        <a:graphic>
          <a:graphicData uri="http://schemas.openxmlformats.org/drawingml/2006/table">
            <a:tbl>
              <a:tblPr/>
              <a:tblGrid>
                <a:gridCol w="2505075">
                  <a:extLst>
                    <a:ext uri="{9D8B030D-6E8A-4147-A177-3AD203B41FA5}">
                      <a16:colId xmlns:a16="http://schemas.microsoft.com/office/drawing/2014/main" xmlns="" val="20000"/>
                    </a:ext>
                  </a:extLst>
                </a:gridCol>
                <a:gridCol w="771525">
                  <a:extLst>
                    <a:ext uri="{9D8B030D-6E8A-4147-A177-3AD203B41FA5}">
                      <a16:colId xmlns:a16="http://schemas.microsoft.com/office/drawing/2014/main" xmlns="" val="20001"/>
                    </a:ext>
                  </a:extLst>
                </a:gridCol>
                <a:gridCol w="914400">
                  <a:extLst>
                    <a:ext uri="{9D8B030D-6E8A-4147-A177-3AD203B41FA5}">
                      <a16:colId xmlns:a16="http://schemas.microsoft.com/office/drawing/2014/main" xmlns="" val="20002"/>
                    </a:ext>
                  </a:extLst>
                </a:gridCol>
                <a:gridCol w="838200">
                  <a:extLst>
                    <a:ext uri="{9D8B030D-6E8A-4147-A177-3AD203B41FA5}">
                      <a16:colId xmlns:a16="http://schemas.microsoft.com/office/drawing/2014/main" xmlns="" val="20003"/>
                    </a:ext>
                  </a:extLst>
                </a:gridCol>
                <a:gridCol w="838200">
                  <a:extLst>
                    <a:ext uri="{9D8B030D-6E8A-4147-A177-3AD203B41FA5}">
                      <a16:colId xmlns:a16="http://schemas.microsoft.com/office/drawing/2014/main" xmlns="" val="20004"/>
                    </a:ext>
                  </a:extLst>
                </a:gridCol>
                <a:gridCol w="996950">
                  <a:extLst>
                    <a:ext uri="{9D8B030D-6E8A-4147-A177-3AD203B41FA5}">
                      <a16:colId xmlns:a16="http://schemas.microsoft.com/office/drawing/2014/main" xmlns="" val="20005"/>
                    </a:ext>
                  </a:extLst>
                </a:gridCol>
                <a:gridCol w="776288">
                  <a:extLst>
                    <a:ext uri="{9D8B030D-6E8A-4147-A177-3AD203B41FA5}">
                      <a16:colId xmlns:a16="http://schemas.microsoft.com/office/drawing/2014/main" xmlns="" val="20006"/>
                    </a:ext>
                  </a:extLst>
                </a:gridCol>
                <a:gridCol w="969962">
                  <a:extLst>
                    <a:ext uri="{9D8B030D-6E8A-4147-A177-3AD203B41FA5}">
                      <a16:colId xmlns:a16="http://schemas.microsoft.com/office/drawing/2014/main" xmlns="" val="20007"/>
                    </a:ext>
                  </a:extLst>
                </a:gridCol>
              </a:tblGrid>
              <a:tr h="228600">
                <a:tc gridSpan="8">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rPr>
                        <a:t>Example – </a:t>
                      </a:r>
                      <a:r>
                        <a:rPr kumimoji="0" lang="en-US" sz="1400" b="1" i="0" u="none" strike="noStrike" cap="none" normalizeH="0" baseline="0" dirty="0" err="1">
                          <a:ln>
                            <a:noFill/>
                          </a:ln>
                          <a:solidFill>
                            <a:schemeClr val="tx1"/>
                          </a:solidFill>
                          <a:effectLst/>
                          <a:latin typeface="Arial" pitchFamily="34" charset="0"/>
                        </a:rPr>
                        <a:t>Gondwana</a:t>
                      </a:r>
                      <a:r>
                        <a:rPr kumimoji="0" lang="en-US" sz="1400" b="1" i="0" u="none" strike="noStrike" cap="none" normalizeH="0" baseline="0" dirty="0">
                          <a:ln>
                            <a:noFill/>
                          </a:ln>
                          <a:solidFill>
                            <a:schemeClr val="tx1"/>
                          </a:solidFill>
                          <a:effectLst/>
                          <a:latin typeface="Arial" pitchFamily="34" charset="0"/>
                        </a:rPr>
                        <a:t> Link – Fitz-</a:t>
                      </a:r>
                      <a:r>
                        <a:rPr kumimoji="0" lang="en-US" sz="1400" b="1" i="0" u="none" strike="noStrike" cap="none" normalizeH="0" baseline="0" dirty="0" err="1">
                          <a:ln>
                            <a:noFill/>
                          </a:ln>
                          <a:solidFill>
                            <a:schemeClr val="tx1"/>
                          </a:solidFill>
                          <a:effectLst/>
                          <a:latin typeface="Arial" pitchFamily="34" charset="0"/>
                        </a:rPr>
                        <a:t>Stirling</a:t>
                      </a:r>
                      <a:endParaRPr kumimoji="0" lang="en-AU" sz="1400" b="1" i="0" u="none" strike="noStrike" cap="none" normalizeH="0" baseline="0" dirty="0">
                        <a:ln>
                          <a:noFill/>
                        </a:ln>
                        <a:solidFill>
                          <a:schemeClr val="tx1"/>
                        </a:solidFill>
                        <a:effectLst/>
                        <a:latin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xmlns="" val="10000"/>
                  </a:ext>
                </a:extLst>
              </a:tr>
              <a:tr h="77311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1" i="0" u="none" strike="noStrike" cap="none" normalizeH="0" baseline="0">
                          <a:ln>
                            <a:noFill/>
                          </a:ln>
                          <a:solidFill>
                            <a:schemeClr val="tx1"/>
                          </a:solidFill>
                          <a:effectLst/>
                          <a:latin typeface="Arial" pitchFamily="34" charset="0"/>
                        </a:rPr>
                        <a:t>Threats Across Targets</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0" i="0" u="none" strike="noStrike" cap="none" normalizeH="0" baseline="0">
                          <a:ln>
                            <a:noFill/>
                          </a:ln>
                          <a:solidFill>
                            <a:schemeClr val="tx1"/>
                          </a:solidFill>
                          <a:effectLst/>
                          <a:latin typeface="Arial" pitchFamily="34" charset="0"/>
                        </a:rPr>
                        <a:t>Creeks</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0" i="0" u="none" strike="noStrike" cap="none" normalizeH="0" baseline="0">
                          <a:ln>
                            <a:noFill/>
                          </a:ln>
                          <a:solidFill>
                            <a:schemeClr val="tx1"/>
                          </a:solidFill>
                          <a:effectLst/>
                          <a:latin typeface="Arial" pitchFamily="34" charset="0"/>
                        </a:rPr>
                        <a:t>Proteaceous rich communities</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0" i="0" u="none" strike="noStrike" cap="none" normalizeH="0" baseline="0">
                          <a:ln>
                            <a:noFill/>
                          </a:ln>
                          <a:solidFill>
                            <a:schemeClr val="tx1"/>
                          </a:solidFill>
                          <a:effectLst/>
                          <a:latin typeface="Arial" pitchFamily="34" charset="0"/>
                        </a:rPr>
                        <a:t>Tammars and Black-gloved Wallabies</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0" i="0" u="none" strike="noStrike" cap="none" normalizeH="0" baseline="0">
                          <a:ln>
                            <a:noFill/>
                          </a:ln>
                          <a:solidFill>
                            <a:schemeClr val="tx1"/>
                          </a:solidFill>
                          <a:effectLst/>
                          <a:latin typeface="Arial" pitchFamily="34" charset="0"/>
                        </a:rPr>
                        <a:t>Mallet and moort woodlands</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AU" sz="1100" b="0" i="0" u="none" strike="noStrike" cap="none" normalizeH="0" baseline="0">
                          <a:ln>
                            <a:noFill/>
                          </a:ln>
                          <a:solidFill>
                            <a:schemeClr val="tx1"/>
                          </a:solidFill>
                          <a:effectLst/>
                          <a:latin typeface="Arial" pitchFamily="34" charset="0"/>
                        </a:rPr>
                        <a:t>Flat-topped Yate or Swamp yate</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0" i="0" u="none" strike="noStrike" cap="none" normalizeH="0" baseline="0">
                          <a:ln>
                            <a:noFill/>
                          </a:ln>
                          <a:solidFill>
                            <a:schemeClr val="tx1"/>
                          </a:solidFill>
                          <a:effectLst/>
                          <a:latin typeface="Arial" pitchFamily="34" charset="0"/>
                        </a:rPr>
                        <a:t>Fresh Water Systems</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1" i="0" u="none" strike="noStrike" cap="none" normalizeH="0" baseline="0">
                          <a:ln>
                            <a:noFill/>
                          </a:ln>
                          <a:solidFill>
                            <a:schemeClr val="tx1"/>
                          </a:solidFill>
                          <a:effectLst/>
                          <a:latin typeface="Arial" pitchFamily="34" charset="0"/>
                        </a:rPr>
                        <a:t>Overall Threat Rank</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xmlns="" val="10001"/>
                  </a:ext>
                </a:extLst>
              </a:tr>
              <a:tr h="2238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0" i="0" u="none" strike="noStrike" cap="none" normalizeH="0" baseline="0">
                          <a:ln>
                            <a:noFill/>
                          </a:ln>
                          <a:solidFill>
                            <a:schemeClr val="tx1"/>
                          </a:solidFill>
                          <a:effectLst/>
                          <a:latin typeface="Arial" pitchFamily="34" charset="0"/>
                        </a:rPr>
                        <a:t>Project-specific threats</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0" i="0" u="none" strike="noStrike" cap="none" normalizeH="0" baseline="0">
                          <a:ln>
                            <a:noFill/>
                          </a:ln>
                          <a:solidFill>
                            <a:schemeClr val="tx1"/>
                          </a:solidFill>
                          <a:effectLst/>
                          <a:latin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0" i="0" u="none" strike="noStrike" cap="none" normalizeH="0" baseline="0">
                          <a:ln>
                            <a:noFill/>
                          </a:ln>
                          <a:solidFill>
                            <a:schemeClr val="tx1"/>
                          </a:solidFill>
                          <a:effectLst/>
                          <a:latin typeface="Arial"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0" i="0" u="none" strike="noStrike" cap="none" normalizeH="0" baseline="0">
                          <a:ln>
                            <a:noFill/>
                          </a:ln>
                          <a:solidFill>
                            <a:schemeClr val="tx1"/>
                          </a:solidFill>
                          <a:effectLst/>
                          <a:latin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0" i="0" u="none" strike="noStrike" cap="none" normalizeH="0" baseline="0">
                          <a:ln>
                            <a:noFill/>
                          </a:ln>
                          <a:solidFill>
                            <a:schemeClr val="tx1"/>
                          </a:solidFill>
                          <a:effectLst/>
                          <a:latin typeface="Arial"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0" i="0" u="none" strike="noStrike" cap="none" normalizeH="0" baseline="0">
                          <a:ln>
                            <a:noFill/>
                          </a:ln>
                          <a:solidFill>
                            <a:schemeClr val="tx1"/>
                          </a:solidFill>
                          <a:effectLst/>
                          <a:latin typeface="Arial"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0" i="0" u="none" strike="noStrike" cap="none" normalizeH="0" baseline="0">
                          <a:ln>
                            <a:noFill/>
                          </a:ln>
                          <a:solidFill>
                            <a:schemeClr val="tx1"/>
                          </a:solidFill>
                          <a:effectLst/>
                          <a:latin typeface="Arial" pitchFamily="34" charset="0"/>
                        </a:rPr>
                        <a:t>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1" i="0" u="none" strike="noStrike" cap="none" normalizeH="0" baseline="0">
                          <a:ln>
                            <a:noFill/>
                          </a:ln>
                          <a:solidFill>
                            <a:schemeClr val="tx1"/>
                          </a:solidFill>
                          <a:effectLst/>
                          <a:latin typeface="Arial" pitchFamily="34" charset="0"/>
                        </a:rPr>
                        <a:t>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xmlns="" val="10002"/>
                  </a:ext>
                </a:extLst>
              </a:tr>
              <a:tr h="34925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AU" sz="1100" b="0" i="0" u="none" strike="noStrike" cap="none" normalizeH="0" baseline="0">
                          <a:ln>
                            <a:noFill/>
                          </a:ln>
                          <a:solidFill>
                            <a:schemeClr val="tx1"/>
                          </a:solidFill>
                          <a:effectLst/>
                          <a:latin typeface="Arial" pitchFamily="34" charset="0"/>
                        </a:rPr>
                        <a:t>Fragmentation</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0" i="0" u="none" strike="noStrike" cap="none" normalizeH="0" baseline="0">
                          <a:ln>
                            <a:noFill/>
                          </a:ln>
                          <a:solidFill>
                            <a:schemeClr val="tx1"/>
                          </a:solidFill>
                          <a:effectLst/>
                          <a:latin typeface="Arial" pitchFamily="34" charset="0"/>
                        </a:rPr>
                        <a:t>Medium</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0" i="0" u="none" strike="noStrike" cap="none" normalizeH="0" baseline="0">
                          <a:ln>
                            <a:noFill/>
                          </a:ln>
                          <a:solidFill>
                            <a:schemeClr val="tx1"/>
                          </a:solidFill>
                          <a:effectLst/>
                          <a:latin typeface="Arial" pitchFamily="34" charset="0"/>
                        </a:rPr>
                        <a:t>High</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0" i="0" u="none" strike="noStrike" cap="none" normalizeH="0" baseline="0">
                          <a:ln>
                            <a:noFill/>
                          </a:ln>
                          <a:solidFill>
                            <a:schemeClr val="tx1"/>
                          </a:solidFill>
                          <a:effectLst/>
                          <a:latin typeface="Arial" pitchFamily="34" charset="0"/>
                        </a:rPr>
                        <a:t>High</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0" i="0" u="none" strike="noStrike" cap="none" normalizeH="0" baseline="0">
                          <a:ln>
                            <a:noFill/>
                          </a:ln>
                          <a:solidFill>
                            <a:schemeClr val="tx1"/>
                          </a:solidFill>
                          <a:effectLst/>
                          <a:latin typeface="Arial" pitchFamily="34" charset="0"/>
                        </a:rPr>
                        <a:t>Low</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0" i="0" u="none" strike="noStrike" cap="none" normalizeH="0" baseline="0">
                          <a:ln>
                            <a:noFill/>
                          </a:ln>
                          <a:solidFill>
                            <a:schemeClr val="tx1"/>
                          </a:solidFill>
                          <a:effectLst/>
                          <a:latin typeface="Arial" pitchFamily="34" charset="0"/>
                        </a:rPr>
                        <a:t>High</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0" i="0" u="none" strike="noStrike" cap="none" normalizeH="0" baseline="0">
                          <a:ln>
                            <a:noFill/>
                          </a:ln>
                          <a:solidFill>
                            <a:schemeClr val="tx1"/>
                          </a:solidFill>
                          <a:effectLst/>
                          <a:latin typeface="Arial" pitchFamily="34" charset="0"/>
                        </a:rPr>
                        <a:t>Medium</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1" i="0" u="none" strike="noStrike" cap="none" normalizeH="0" baseline="0">
                          <a:ln>
                            <a:noFill/>
                          </a:ln>
                          <a:solidFill>
                            <a:schemeClr val="tx1"/>
                          </a:solidFill>
                          <a:effectLst/>
                          <a:latin typeface="Arial" pitchFamily="34" charset="0"/>
                        </a:rPr>
                        <a:t>High</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xmlns="" val="10003"/>
                  </a:ext>
                </a:extLst>
              </a:tr>
              <a:tr h="34925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AU" sz="1100" b="0" i="0" u="none" strike="noStrike" cap="none" normalizeH="0" baseline="0">
                          <a:ln>
                            <a:noFill/>
                          </a:ln>
                          <a:solidFill>
                            <a:schemeClr val="tx1"/>
                          </a:solidFill>
                          <a:effectLst/>
                          <a:latin typeface="Arial" pitchFamily="34" charset="0"/>
                        </a:rPr>
                        <a:t>Climate change</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0" i="0" u="none" strike="noStrike" cap="none" normalizeH="0" baseline="0">
                          <a:ln>
                            <a:noFill/>
                          </a:ln>
                          <a:solidFill>
                            <a:schemeClr val="tx1"/>
                          </a:solidFill>
                          <a:effectLst/>
                          <a:latin typeface="Arial" pitchFamily="34" charset="0"/>
                        </a:rPr>
                        <a:t>Medium</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0" i="0" u="none" strike="noStrike" cap="none" normalizeH="0" baseline="0">
                          <a:ln>
                            <a:noFill/>
                          </a:ln>
                          <a:solidFill>
                            <a:schemeClr val="tx1"/>
                          </a:solidFill>
                          <a:effectLst/>
                          <a:latin typeface="Arial" pitchFamily="34" charset="0"/>
                        </a:rPr>
                        <a:t>High</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0" i="0" u="none" strike="noStrike" cap="none" normalizeH="0" baseline="0">
                          <a:ln>
                            <a:noFill/>
                          </a:ln>
                          <a:solidFill>
                            <a:schemeClr val="tx1"/>
                          </a:solidFill>
                          <a:effectLst/>
                          <a:latin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0" i="0" u="none" strike="noStrike" cap="none" normalizeH="0" baseline="0">
                          <a:ln>
                            <a:noFill/>
                          </a:ln>
                          <a:solidFill>
                            <a:schemeClr val="tx1"/>
                          </a:solidFill>
                          <a:effectLst/>
                          <a:latin typeface="Arial" pitchFamily="34" charset="0"/>
                        </a:rPr>
                        <a:t>High</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0" i="0" u="none" strike="noStrike" cap="none" normalizeH="0" baseline="0">
                          <a:ln>
                            <a:noFill/>
                          </a:ln>
                          <a:solidFill>
                            <a:schemeClr val="tx1"/>
                          </a:solidFill>
                          <a:effectLst/>
                          <a:latin typeface="Arial" pitchFamily="34" charset="0"/>
                        </a:rPr>
                        <a:t>High</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0" i="0" u="none" strike="noStrike" cap="none" normalizeH="0" baseline="0">
                          <a:ln>
                            <a:noFill/>
                          </a:ln>
                          <a:solidFill>
                            <a:schemeClr val="tx1"/>
                          </a:solidFill>
                          <a:effectLst/>
                          <a:latin typeface="Arial" pitchFamily="34" charset="0"/>
                        </a:rPr>
                        <a:t>Medium</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1" i="0" u="none" strike="noStrike" cap="none" normalizeH="0" baseline="0">
                          <a:ln>
                            <a:noFill/>
                          </a:ln>
                          <a:solidFill>
                            <a:schemeClr val="tx1"/>
                          </a:solidFill>
                          <a:effectLst/>
                          <a:latin typeface="Arial" pitchFamily="34" charset="0"/>
                        </a:rPr>
                        <a:t>High</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xmlns="" val="10004"/>
                  </a:ext>
                </a:extLst>
              </a:tr>
              <a:tr h="34925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AU" sz="1100" b="0" i="0" u="none" strike="noStrike" cap="none" normalizeH="0" baseline="0">
                          <a:ln>
                            <a:noFill/>
                          </a:ln>
                          <a:solidFill>
                            <a:schemeClr val="tx1"/>
                          </a:solidFill>
                          <a:effectLst/>
                          <a:latin typeface="Arial" pitchFamily="34" charset="0"/>
                        </a:rPr>
                        <a:t>Inappropriate fire management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0" i="0" u="none" strike="noStrike" cap="none" normalizeH="0" baseline="0">
                          <a:ln>
                            <a:noFill/>
                          </a:ln>
                          <a:solidFill>
                            <a:schemeClr val="tx1"/>
                          </a:solidFill>
                          <a:effectLst/>
                          <a:latin typeface="Arial" pitchFamily="34" charset="0"/>
                        </a:rPr>
                        <a:t>Low</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0" i="0" u="none" strike="noStrike" cap="none" normalizeH="0" baseline="0">
                          <a:ln>
                            <a:noFill/>
                          </a:ln>
                          <a:solidFill>
                            <a:schemeClr val="tx1"/>
                          </a:solidFill>
                          <a:effectLst/>
                          <a:latin typeface="Arial" pitchFamily="34" charset="0"/>
                        </a:rPr>
                        <a:t>High</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0" i="0" u="none" strike="noStrike" cap="none" normalizeH="0" baseline="0">
                          <a:ln>
                            <a:noFill/>
                          </a:ln>
                          <a:solidFill>
                            <a:schemeClr val="tx1"/>
                          </a:solidFill>
                          <a:effectLst/>
                          <a:latin typeface="Arial" pitchFamily="34" charset="0"/>
                        </a:rPr>
                        <a:t>High</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0" i="0" u="none" strike="noStrike" cap="none" normalizeH="0" baseline="0">
                          <a:ln>
                            <a:noFill/>
                          </a:ln>
                          <a:solidFill>
                            <a:schemeClr val="tx1"/>
                          </a:solidFill>
                          <a:effectLst/>
                          <a:latin typeface="Arial" pitchFamily="34" charset="0"/>
                        </a:rPr>
                        <a:t>High</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0" i="0" u="none" strike="noStrike" cap="none" normalizeH="0" baseline="0">
                          <a:ln>
                            <a:noFill/>
                          </a:ln>
                          <a:solidFill>
                            <a:schemeClr val="tx1"/>
                          </a:solidFill>
                          <a:effectLst/>
                          <a:latin typeface="Arial" pitchFamily="34" charset="0"/>
                        </a:rPr>
                        <a:t>Medium</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0" i="0" u="none" strike="noStrike" cap="none" normalizeH="0" baseline="0">
                          <a:ln>
                            <a:noFill/>
                          </a:ln>
                          <a:solidFill>
                            <a:schemeClr val="tx1"/>
                          </a:solidFill>
                          <a:effectLst/>
                          <a:latin typeface="Arial" pitchFamily="34" charset="0"/>
                        </a:rPr>
                        <a:t>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1" i="0" u="none" strike="noStrike" cap="none" normalizeH="0" baseline="0">
                          <a:ln>
                            <a:noFill/>
                          </a:ln>
                          <a:solidFill>
                            <a:schemeClr val="tx1"/>
                          </a:solidFill>
                          <a:effectLst/>
                          <a:latin typeface="Arial" pitchFamily="34" charset="0"/>
                        </a:rPr>
                        <a:t>High</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xmlns="" val="10005"/>
                  </a:ext>
                </a:extLst>
              </a:tr>
              <a:tr h="34925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AU" sz="1100" b="0" i="0" u="none" strike="noStrike" cap="none" normalizeH="0" baseline="0">
                          <a:ln>
                            <a:noFill/>
                          </a:ln>
                          <a:solidFill>
                            <a:schemeClr val="tx1"/>
                          </a:solidFill>
                          <a:effectLst/>
                          <a:latin typeface="Arial" pitchFamily="34" charset="0"/>
                        </a:rPr>
                        <a:t>P.cinnamoni and other pathogens</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0" i="0" u="none" strike="noStrike" cap="none" normalizeH="0" baseline="0">
                          <a:ln>
                            <a:noFill/>
                          </a:ln>
                          <a:solidFill>
                            <a:schemeClr val="tx1"/>
                          </a:solidFill>
                          <a:effectLst/>
                          <a:latin typeface="Arial" pitchFamily="34" charset="0"/>
                        </a:rPr>
                        <a:t>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0" i="0" u="none" strike="noStrike" cap="none" normalizeH="0" baseline="0">
                          <a:ln>
                            <a:noFill/>
                          </a:ln>
                          <a:solidFill>
                            <a:schemeClr val="tx1"/>
                          </a:solidFill>
                          <a:effectLst/>
                          <a:latin typeface="Arial" pitchFamily="34" charset="0"/>
                        </a:rPr>
                        <a:t>Very High</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0" i="0" u="none" strike="noStrike" cap="none" normalizeH="0" baseline="0">
                          <a:ln>
                            <a:noFill/>
                          </a:ln>
                          <a:solidFill>
                            <a:schemeClr val="tx1"/>
                          </a:solidFill>
                          <a:effectLst/>
                          <a:latin typeface="Arial" pitchFamily="34" charset="0"/>
                        </a:rPr>
                        <a:t>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0" i="0" u="none" strike="noStrike" cap="none" normalizeH="0" baseline="0">
                          <a:ln>
                            <a:noFill/>
                          </a:ln>
                          <a:solidFill>
                            <a:schemeClr val="tx1"/>
                          </a:solidFill>
                          <a:effectLst/>
                          <a:latin typeface="Arial" pitchFamily="34" charset="0"/>
                        </a:rPr>
                        <a:t>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0" i="0" u="none" strike="noStrike" cap="none" normalizeH="0" baseline="0">
                          <a:ln>
                            <a:noFill/>
                          </a:ln>
                          <a:solidFill>
                            <a:schemeClr val="tx1"/>
                          </a:solidFill>
                          <a:effectLst/>
                          <a:latin typeface="Arial" pitchFamily="34" charset="0"/>
                        </a:rPr>
                        <a:t>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0" i="0" u="none" strike="noStrike" cap="none" normalizeH="0" baseline="0">
                          <a:ln>
                            <a:noFill/>
                          </a:ln>
                          <a:solidFill>
                            <a:schemeClr val="tx1"/>
                          </a:solidFill>
                          <a:effectLst/>
                          <a:latin typeface="Arial" pitchFamily="34" charset="0"/>
                        </a:rPr>
                        <a:t>Medium</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1" i="0" u="none" strike="noStrike" cap="none" normalizeH="0" baseline="0">
                          <a:ln>
                            <a:noFill/>
                          </a:ln>
                          <a:solidFill>
                            <a:schemeClr val="tx1"/>
                          </a:solidFill>
                          <a:effectLst/>
                          <a:latin typeface="Arial" pitchFamily="34" charset="0"/>
                        </a:rPr>
                        <a:t>High</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xmlns="" val="10006"/>
                  </a:ext>
                </a:extLst>
              </a:tr>
              <a:tr h="34925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AU" sz="1100" b="0" i="0" u="none" strike="noStrike" cap="none" normalizeH="0" baseline="0">
                          <a:ln>
                            <a:noFill/>
                          </a:ln>
                          <a:solidFill>
                            <a:schemeClr val="tx1"/>
                          </a:solidFill>
                          <a:effectLst/>
                          <a:latin typeface="Arial" pitchFamily="34" charset="0"/>
                        </a:rPr>
                        <a:t>Predation by feral species</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0" i="0" u="none" strike="noStrike" cap="none" normalizeH="0" baseline="0">
                          <a:ln>
                            <a:noFill/>
                          </a:ln>
                          <a:solidFill>
                            <a:schemeClr val="tx1"/>
                          </a:solidFill>
                          <a:effectLst/>
                          <a:latin typeface="Arial" pitchFamily="34" charset="0"/>
                        </a:rPr>
                        <a:t>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0" i="0" u="none" strike="noStrike" cap="none" normalizeH="0" baseline="0">
                          <a:ln>
                            <a:noFill/>
                          </a:ln>
                          <a:solidFill>
                            <a:schemeClr val="tx1"/>
                          </a:solidFill>
                          <a:effectLst/>
                          <a:latin typeface="Arial" pitchFamily="34" charset="0"/>
                        </a:rPr>
                        <a:t>Low</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0" i="0" u="none" strike="noStrike" cap="none" normalizeH="0" baseline="0">
                          <a:ln>
                            <a:noFill/>
                          </a:ln>
                          <a:solidFill>
                            <a:schemeClr val="tx1"/>
                          </a:solidFill>
                          <a:effectLst/>
                          <a:latin typeface="Arial" pitchFamily="34" charset="0"/>
                        </a:rPr>
                        <a:t>Very High</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0" i="0" u="none" strike="noStrike" cap="none" normalizeH="0" baseline="0">
                          <a:ln>
                            <a:noFill/>
                          </a:ln>
                          <a:solidFill>
                            <a:schemeClr val="tx1"/>
                          </a:solidFill>
                          <a:effectLst/>
                          <a:latin typeface="Arial" pitchFamily="34" charset="0"/>
                        </a:rPr>
                        <a:t>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0" i="0" u="none" strike="noStrike" cap="none" normalizeH="0" baseline="0">
                          <a:ln>
                            <a:noFill/>
                          </a:ln>
                          <a:solidFill>
                            <a:schemeClr val="tx1"/>
                          </a:solidFill>
                          <a:effectLst/>
                          <a:latin typeface="Arial" pitchFamily="34" charset="0"/>
                        </a:rPr>
                        <a:t>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0" i="0" u="none" strike="noStrike" cap="none" normalizeH="0" baseline="0">
                          <a:ln>
                            <a:noFill/>
                          </a:ln>
                          <a:solidFill>
                            <a:schemeClr val="tx1"/>
                          </a:solidFill>
                          <a:effectLst/>
                          <a:latin typeface="Arial" pitchFamily="34" charset="0"/>
                        </a:rPr>
                        <a:t>Low</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1" i="0" u="none" strike="noStrike" cap="none" normalizeH="0" baseline="0">
                          <a:ln>
                            <a:noFill/>
                          </a:ln>
                          <a:solidFill>
                            <a:schemeClr val="tx1"/>
                          </a:solidFill>
                          <a:effectLst/>
                          <a:latin typeface="Arial" pitchFamily="34" charset="0"/>
                        </a:rPr>
                        <a:t>High</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xmlns="" val="10007"/>
                  </a:ext>
                </a:extLst>
              </a:tr>
              <a:tr h="34925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AU" sz="1100" b="0" i="0" u="none" strike="noStrike" cap="none" normalizeH="0" baseline="0">
                          <a:ln>
                            <a:noFill/>
                          </a:ln>
                          <a:solidFill>
                            <a:schemeClr val="tx1"/>
                          </a:solidFill>
                          <a:effectLst/>
                          <a:latin typeface="Arial" pitchFamily="34" charset="0"/>
                        </a:rPr>
                        <a:t>Invasive Non-Native/Alien Species (weeds)</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0" i="0" u="none" strike="noStrike" cap="none" normalizeH="0" baseline="0">
                          <a:ln>
                            <a:noFill/>
                          </a:ln>
                          <a:solidFill>
                            <a:schemeClr val="tx1"/>
                          </a:solidFill>
                          <a:effectLst/>
                          <a:latin typeface="Arial" pitchFamily="34" charset="0"/>
                        </a:rPr>
                        <a:t>Medium</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0" i="0" u="none" strike="noStrike" cap="none" normalizeH="0" baseline="0">
                          <a:ln>
                            <a:noFill/>
                          </a:ln>
                          <a:solidFill>
                            <a:schemeClr val="tx1"/>
                          </a:solidFill>
                          <a:effectLst/>
                          <a:latin typeface="Arial" pitchFamily="34" charset="0"/>
                        </a:rPr>
                        <a:t>Medium</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0" i="0" u="none" strike="noStrike" cap="none" normalizeH="0" baseline="0">
                          <a:ln>
                            <a:noFill/>
                          </a:ln>
                          <a:solidFill>
                            <a:schemeClr val="tx1"/>
                          </a:solidFill>
                          <a:effectLst/>
                          <a:latin typeface="Arial" pitchFamily="34" charset="0"/>
                        </a:rPr>
                        <a:t>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0" i="0" u="none" strike="noStrike" cap="none" normalizeH="0" baseline="0">
                          <a:ln>
                            <a:noFill/>
                          </a:ln>
                          <a:solidFill>
                            <a:schemeClr val="tx1"/>
                          </a:solidFill>
                          <a:effectLst/>
                          <a:latin typeface="Arial" pitchFamily="34" charset="0"/>
                        </a:rPr>
                        <a:t>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0" i="0" u="none" strike="noStrike" cap="none" normalizeH="0" baseline="0">
                          <a:ln>
                            <a:noFill/>
                          </a:ln>
                          <a:solidFill>
                            <a:schemeClr val="tx1"/>
                          </a:solidFill>
                          <a:effectLst/>
                          <a:latin typeface="Arial" pitchFamily="34" charset="0"/>
                        </a:rPr>
                        <a:t>High</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0" i="0" u="none" strike="noStrike" cap="none" normalizeH="0" baseline="0">
                          <a:ln>
                            <a:noFill/>
                          </a:ln>
                          <a:solidFill>
                            <a:schemeClr val="tx1"/>
                          </a:solidFill>
                          <a:effectLst/>
                          <a:latin typeface="Arial" pitchFamily="34" charset="0"/>
                        </a:rPr>
                        <a:t>Low</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1" i="0" u="none" strike="noStrike" cap="none" normalizeH="0" baseline="0">
                          <a:ln>
                            <a:noFill/>
                          </a:ln>
                          <a:solidFill>
                            <a:schemeClr val="tx1"/>
                          </a:solidFill>
                          <a:effectLst/>
                          <a:latin typeface="Arial" pitchFamily="34" charset="0"/>
                        </a:rPr>
                        <a:t>Medium</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xmlns="" val="10008"/>
                  </a:ext>
                </a:extLst>
              </a:tr>
              <a:tr h="34925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AU" sz="1100" b="0" i="0" u="none" strike="noStrike" cap="none" normalizeH="0" baseline="0">
                          <a:ln>
                            <a:noFill/>
                          </a:ln>
                          <a:solidFill>
                            <a:schemeClr val="tx1"/>
                          </a:solidFill>
                          <a:effectLst/>
                          <a:latin typeface="Arial" pitchFamily="34" charset="0"/>
                        </a:rPr>
                        <a:t>Clearing-induced hydrological change</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0" i="0" u="none" strike="noStrike" cap="none" normalizeH="0" baseline="0">
                          <a:ln>
                            <a:noFill/>
                          </a:ln>
                          <a:solidFill>
                            <a:schemeClr val="tx1"/>
                          </a:solidFill>
                          <a:effectLst/>
                          <a:latin typeface="Arial" pitchFamily="34" charset="0"/>
                        </a:rPr>
                        <a:t>Medium</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0" i="0" u="none" strike="noStrike" cap="none" normalizeH="0" baseline="0">
                          <a:ln>
                            <a:noFill/>
                          </a:ln>
                          <a:solidFill>
                            <a:schemeClr val="tx1"/>
                          </a:solidFill>
                          <a:effectLst/>
                          <a:latin typeface="Arial" pitchFamily="34" charset="0"/>
                        </a:rPr>
                        <a:t>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0" i="0" u="none" strike="noStrike" cap="none" normalizeH="0" baseline="0">
                          <a:ln>
                            <a:noFill/>
                          </a:ln>
                          <a:solidFill>
                            <a:schemeClr val="tx1"/>
                          </a:solidFill>
                          <a:effectLst/>
                          <a:latin typeface="Arial" pitchFamily="34" charset="0"/>
                        </a:rPr>
                        <a:t>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0" i="0" u="none" strike="noStrike" cap="none" normalizeH="0" baseline="0">
                          <a:ln>
                            <a:noFill/>
                          </a:ln>
                          <a:solidFill>
                            <a:schemeClr val="tx1"/>
                          </a:solidFill>
                          <a:effectLst/>
                          <a:latin typeface="Arial" pitchFamily="34" charset="0"/>
                        </a:rPr>
                        <a:t>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0" i="0" u="none" strike="noStrike" cap="none" normalizeH="0" baseline="0">
                          <a:ln>
                            <a:noFill/>
                          </a:ln>
                          <a:solidFill>
                            <a:schemeClr val="tx1"/>
                          </a:solidFill>
                          <a:effectLst/>
                          <a:latin typeface="Arial" pitchFamily="34" charset="0"/>
                        </a:rPr>
                        <a:t>High</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0" i="0" u="none" strike="noStrike" cap="none" normalizeH="0" baseline="0">
                          <a:ln>
                            <a:noFill/>
                          </a:ln>
                          <a:solidFill>
                            <a:schemeClr val="tx1"/>
                          </a:solidFill>
                          <a:effectLst/>
                          <a:latin typeface="Arial" pitchFamily="34" charset="0"/>
                        </a:rPr>
                        <a:t>Medium</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1" i="0" u="none" strike="noStrike" cap="none" normalizeH="0" baseline="0">
                          <a:ln>
                            <a:noFill/>
                          </a:ln>
                          <a:solidFill>
                            <a:schemeClr val="tx1"/>
                          </a:solidFill>
                          <a:effectLst/>
                          <a:latin typeface="Arial" pitchFamily="34" charset="0"/>
                        </a:rPr>
                        <a:t>Medium</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xmlns="" val="10009"/>
                  </a:ext>
                </a:extLst>
              </a:tr>
              <a:tr h="34925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AU" sz="1100" b="0" i="0" u="none" strike="noStrike" cap="none" normalizeH="0" baseline="0">
                          <a:ln>
                            <a:noFill/>
                          </a:ln>
                          <a:solidFill>
                            <a:schemeClr val="tx1"/>
                          </a:solidFill>
                          <a:effectLst/>
                          <a:latin typeface="Arial" pitchFamily="34" charset="0"/>
                        </a:rPr>
                        <a:t>Unknown Yate decline factor</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0" i="0" u="none" strike="noStrike" cap="none" normalizeH="0" baseline="0">
                          <a:ln>
                            <a:noFill/>
                          </a:ln>
                          <a:solidFill>
                            <a:schemeClr val="tx1"/>
                          </a:solidFill>
                          <a:effectLst/>
                          <a:latin typeface="Arial" pitchFamily="34" charset="0"/>
                        </a:rPr>
                        <a:t>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0" i="0" u="none" strike="noStrike" cap="none" normalizeH="0" baseline="0">
                          <a:ln>
                            <a:noFill/>
                          </a:ln>
                          <a:solidFill>
                            <a:schemeClr val="tx1"/>
                          </a:solidFill>
                          <a:effectLst/>
                          <a:latin typeface="Arial" pitchFamily="34" charset="0"/>
                        </a:rPr>
                        <a:t>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0" i="0" u="none" strike="noStrike" cap="none" normalizeH="0" baseline="0">
                          <a:ln>
                            <a:noFill/>
                          </a:ln>
                          <a:solidFill>
                            <a:schemeClr val="tx1"/>
                          </a:solidFill>
                          <a:effectLst/>
                          <a:latin typeface="Arial" pitchFamily="34" charset="0"/>
                        </a:rPr>
                        <a:t>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0" i="0" u="none" strike="noStrike" cap="none" normalizeH="0" baseline="0">
                          <a:ln>
                            <a:noFill/>
                          </a:ln>
                          <a:solidFill>
                            <a:schemeClr val="tx1"/>
                          </a:solidFill>
                          <a:effectLst/>
                          <a:latin typeface="Arial" pitchFamily="34" charset="0"/>
                        </a:rPr>
                        <a:t>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0" i="0" u="none" strike="noStrike" cap="none" normalizeH="0" baseline="0">
                          <a:ln>
                            <a:noFill/>
                          </a:ln>
                          <a:solidFill>
                            <a:schemeClr val="tx1"/>
                          </a:solidFill>
                          <a:effectLst/>
                          <a:latin typeface="Arial" pitchFamily="34" charset="0"/>
                        </a:rPr>
                        <a:t>High</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0" i="0" u="none" strike="noStrike" cap="none" normalizeH="0" baseline="0">
                          <a:ln>
                            <a:noFill/>
                          </a:ln>
                          <a:solidFill>
                            <a:schemeClr val="tx1"/>
                          </a:solidFill>
                          <a:effectLst/>
                          <a:latin typeface="Arial" pitchFamily="34" charset="0"/>
                        </a:rPr>
                        <a:t>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1" i="0" u="none" strike="noStrike" cap="none" normalizeH="0" baseline="0">
                          <a:ln>
                            <a:noFill/>
                          </a:ln>
                          <a:solidFill>
                            <a:schemeClr val="tx1"/>
                          </a:solidFill>
                          <a:effectLst/>
                          <a:latin typeface="Arial" pitchFamily="34" charset="0"/>
                        </a:rPr>
                        <a:t>Medium</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xmlns="" val="10010"/>
                  </a:ext>
                </a:extLst>
              </a:tr>
              <a:tr h="34925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AU" sz="1100" b="0" i="0" u="none" strike="noStrike" cap="none" normalizeH="0" baseline="0">
                          <a:ln>
                            <a:noFill/>
                          </a:ln>
                          <a:solidFill>
                            <a:schemeClr val="tx1"/>
                          </a:solidFill>
                          <a:effectLst/>
                          <a:latin typeface="Arial" pitchFamily="34" charset="0"/>
                        </a:rPr>
                        <a:t>Cropping practices</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0" i="0" u="none" strike="noStrike" cap="none" normalizeH="0" baseline="0" dirty="0">
                          <a:ln>
                            <a:noFill/>
                          </a:ln>
                          <a:solidFill>
                            <a:schemeClr val="tx1"/>
                          </a:solidFill>
                          <a:effectLst/>
                          <a:latin typeface="Arial" pitchFamily="34" charset="0"/>
                        </a:rPr>
                        <a:t>Low</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0" i="0" u="none" strike="noStrike" cap="none" normalizeH="0" baseline="0">
                          <a:ln>
                            <a:noFill/>
                          </a:ln>
                          <a:solidFill>
                            <a:schemeClr val="tx1"/>
                          </a:solidFill>
                          <a:effectLst/>
                          <a:latin typeface="Arial" pitchFamily="34" charset="0"/>
                        </a:rPr>
                        <a:t>Medium</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0" i="0" u="none" strike="noStrike" cap="none" normalizeH="0" baseline="0">
                          <a:ln>
                            <a:noFill/>
                          </a:ln>
                          <a:solidFill>
                            <a:schemeClr val="tx1"/>
                          </a:solidFill>
                          <a:effectLst/>
                          <a:latin typeface="Arial" pitchFamily="34" charset="0"/>
                        </a:rPr>
                        <a:t>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0" i="0" u="none" strike="noStrike" cap="none" normalizeH="0" baseline="0">
                          <a:ln>
                            <a:noFill/>
                          </a:ln>
                          <a:solidFill>
                            <a:schemeClr val="tx1"/>
                          </a:solidFill>
                          <a:effectLst/>
                          <a:latin typeface="Arial" pitchFamily="34" charset="0"/>
                        </a:rPr>
                        <a:t>Medium</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0" i="0" u="none" strike="noStrike" cap="none" normalizeH="0" baseline="0">
                          <a:ln>
                            <a:noFill/>
                          </a:ln>
                          <a:solidFill>
                            <a:schemeClr val="tx1"/>
                          </a:solidFill>
                          <a:effectLst/>
                          <a:latin typeface="Arial" pitchFamily="34" charset="0"/>
                        </a:rPr>
                        <a:t>Low</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0" i="0" u="none" strike="noStrike" cap="none" normalizeH="0" baseline="0">
                          <a:ln>
                            <a:noFill/>
                          </a:ln>
                          <a:solidFill>
                            <a:schemeClr val="tx1"/>
                          </a:solidFill>
                          <a:effectLst/>
                          <a:latin typeface="Arial" pitchFamily="34" charset="0"/>
                        </a:rPr>
                        <a:t>Medium</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1" i="0" u="none" strike="noStrike" cap="none" normalizeH="0" baseline="0">
                          <a:ln>
                            <a:noFill/>
                          </a:ln>
                          <a:solidFill>
                            <a:schemeClr val="tx1"/>
                          </a:solidFill>
                          <a:effectLst/>
                          <a:latin typeface="Arial" pitchFamily="34" charset="0"/>
                        </a:rPr>
                        <a:t>Medium</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xmlns="" val="10011"/>
                  </a:ext>
                </a:extLst>
              </a:tr>
              <a:tr h="34925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AU" sz="1100" b="0" i="0" u="none" strike="noStrike" cap="none" normalizeH="0" baseline="0">
                          <a:ln>
                            <a:noFill/>
                          </a:ln>
                          <a:solidFill>
                            <a:schemeClr val="tx1"/>
                          </a:solidFill>
                          <a:effectLst/>
                          <a:latin typeface="Arial" pitchFamily="34" charset="0"/>
                        </a:rPr>
                        <a:t>Grazing practices</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0" i="0" u="none" strike="noStrike" cap="none" normalizeH="0" baseline="0">
                          <a:ln>
                            <a:noFill/>
                          </a:ln>
                          <a:solidFill>
                            <a:schemeClr val="tx1"/>
                          </a:solidFill>
                          <a:effectLst/>
                          <a:latin typeface="Arial" pitchFamily="34" charset="0"/>
                        </a:rPr>
                        <a:t>Low</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0" i="0" u="none" strike="noStrike" cap="none" normalizeH="0" baseline="0">
                          <a:ln>
                            <a:noFill/>
                          </a:ln>
                          <a:solidFill>
                            <a:schemeClr val="tx1"/>
                          </a:solidFill>
                          <a:effectLst/>
                          <a:latin typeface="Arial" pitchFamily="34" charset="0"/>
                        </a:rPr>
                        <a:t>Medium</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0" i="0" u="none" strike="noStrike" cap="none" normalizeH="0" baseline="0">
                          <a:ln>
                            <a:noFill/>
                          </a:ln>
                          <a:solidFill>
                            <a:schemeClr val="tx1"/>
                          </a:solidFill>
                          <a:effectLst/>
                          <a:latin typeface="Arial" pitchFamily="34" charset="0"/>
                        </a:rPr>
                        <a:t>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0" i="0" u="none" strike="noStrike" cap="none" normalizeH="0" baseline="0">
                          <a:ln>
                            <a:noFill/>
                          </a:ln>
                          <a:solidFill>
                            <a:schemeClr val="tx1"/>
                          </a:solidFill>
                          <a:effectLst/>
                          <a:latin typeface="Arial" pitchFamily="34" charset="0"/>
                        </a:rPr>
                        <a:t>Low</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0" i="0" u="none" strike="noStrike" cap="none" normalizeH="0" baseline="0">
                          <a:ln>
                            <a:noFill/>
                          </a:ln>
                          <a:solidFill>
                            <a:schemeClr val="tx1"/>
                          </a:solidFill>
                          <a:effectLst/>
                          <a:latin typeface="Arial" pitchFamily="34" charset="0"/>
                        </a:rPr>
                        <a:t>Medium</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0" i="0" u="none" strike="noStrike" cap="none" normalizeH="0" baseline="0">
                          <a:ln>
                            <a:noFill/>
                          </a:ln>
                          <a:solidFill>
                            <a:schemeClr val="tx1"/>
                          </a:solidFill>
                          <a:effectLst/>
                          <a:latin typeface="Arial" pitchFamily="34" charset="0"/>
                        </a:rPr>
                        <a:t>Medium</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1" i="0" u="none" strike="noStrike" cap="none" normalizeH="0" baseline="0">
                          <a:ln>
                            <a:noFill/>
                          </a:ln>
                          <a:solidFill>
                            <a:schemeClr val="tx1"/>
                          </a:solidFill>
                          <a:effectLst/>
                          <a:latin typeface="Arial" pitchFamily="34" charset="0"/>
                        </a:rPr>
                        <a:t>Medium</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xmlns="" val="10012"/>
                  </a:ext>
                </a:extLst>
              </a:tr>
              <a:tr h="34925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AU" sz="1100" b="0" i="0" u="none" strike="noStrike" cap="none" normalizeH="0" baseline="0">
                          <a:ln>
                            <a:noFill/>
                          </a:ln>
                          <a:solidFill>
                            <a:schemeClr val="tx1"/>
                          </a:solidFill>
                          <a:effectLst/>
                          <a:latin typeface="Arial" pitchFamily="34" charset="0"/>
                        </a:rPr>
                        <a:t>In stream barriers</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0" i="0" u="none" strike="noStrike" cap="none" normalizeH="0" baseline="0">
                          <a:ln>
                            <a:noFill/>
                          </a:ln>
                          <a:solidFill>
                            <a:schemeClr val="tx1"/>
                          </a:solidFill>
                          <a:effectLst/>
                          <a:latin typeface="Arial" pitchFamily="34" charset="0"/>
                        </a:rPr>
                        <a:t>Low</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0" i="0" u="none" strike="noStrike" cap="none" normalizeH="0" baseline="0">
                          <a:ln>
                            <a:noFill/>
                          </a:ln>
                          <a:solidFill>
                            <a:schemeClr val="tx1"/>
                          </a:solidFill>
                          <a:effectLst/>
                          <a:latin typeface="Arial" pitchFamily="34" charset="0"/>
                        </a:rPr>
                        <a:t>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0" i="0" u="none" strike="noStrike" cap="none" normalizeH="0" baseline="0">
                          <a:ln>
                            <a:noFill/>
                          </a:ln>
                          <a:solidFill>
                            <a:schemeClr val="tx1"/>
                          </a:solidFill>
                          <a:effectLst/>
                          <a:latin typeface="Arial" pitchFamily="34" charset="0"/>
                        </a:rPr>
                        <a:t>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0" i="0" u="none" strike="noStrike" cap="none" normalizeH="0" baseline="0">
                          <a:ln>
                            <a:noFill/>
                          </a:ln>
                          <a:solidFill>
                            <a:schemeClr val="tx1"/>
                          </a:solidFill>
                          <a:effectLst/>
                          <a:latin typeface="Arial" pitchFamily="34" charset="0"/>
                        </a:rPr>
                        <a:t>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0" i="0" u="none" strike="noStrike" cap="none" normalizeH="0" baseline="0">
                          <a:ln>
                            <a:noFill/>
                          </a:ln>
                          <a:solidFill>
                            <a:schemeClr val="tx1"/>
                          </a:solidFill>
                          <a:effectLst/>
                          <a:latin typeface="Arial" pitchFamily="34" charset="0"/>
                        </a:rPr>
                        <a:t>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0" i="0" u="none" strike="noStrike" cap="none" normalizeH="0" baseline="0">
                          <a:ln>
                            <a:noFill/>
                          </a:ln>
                          <a:solidFill>
                            <a:schemeClr val="tx1"/>
                          </a:solidFill>
                          <a:effectLst/>
                          <a:latin typeface="Arial" pitchFamily="34" charset="0"/>
                        </a:rPr>
                        <a:t>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1" i="0" u="none" strike="noStrike" cap="none" normalizeH="0" baseline="0">
                          <a:ln>
                            <a:noFill/>
                          </a:ln>
                          <a:solidFill>
                            <a:schemeClr val="tx1"/>
                          </a:solidFill>
                          <a:effectLst/>
                          <a:latin typeface="Arial" pitchFamily="34" charset="0"/>
                        </a:rPr>
                        <a:t>Low</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xmlns="" val="10013"/>
                  </a:ext>
                </a:extLst>
              </a:tr>
              <a:tr h="34925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AU" sz="1100" b="1" i="0" u="none" strike="noStrike" cap="none" normalizeH="0" baseline="0">
                          <a:ln>
                            <a:noFill/>
                          </a:ln>
                          <a:solidFill>
                            <a:schemeClr val="tx1"/>
                          </a:solidFill>
                          <a:effectLst/>
                          <a:latin typeface="Arial" pitchFamily="34" charset="0"/>
                        </a:rPr>
                        <a:t>Threat Status for Targets and Project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1" i="0" u="none" strike="noStrike" cap="none" normalizeH="0" baseline="0">
                          <a:ln>
                            <a:noFill/>
                          </a:ln>
                          <a:solidFill>
                            <a:schemeClr val="tx1"/>
                          </a:solidFill>
                          <a:effectLst/>
                          <a:latin typeface="Arial" pitchFamily="34" charset="0"/>
                        </a:rPr>
                        <a:t>Medium</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1" i="0" u="none" strike="noStrike" cap="none" normalizeH="0" baseline="0">
                          <a:ln>
                            <a:noFill/>
                          </a:ln>
                          <a:solidFill>
                            <a:schemeClr val="tx1"/>
                          </a:solidFill>
                          <a:effectLst/>
                          <a:latin typeface="Arial" pitchFamily="34" charset="0"/>
                        </a:rPr>
                        <a:t>Very High</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1" i="0" u="none" strike="noStrike" cap="none" normalizeH="0" baseline="0">
                          <a:ln>
                            <a:noFill/>
                          </a:ln>
                          <a:solidFill>
                            <a:schemeClr val="tx1"/>
                          </a:solidFill>
                          <a:effectLst/>
                          <a:latin typeface="Arial" pitchFamily="34" charset="0"/>
                        </a:rPr>
                        <a:t>High</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1" i="0" u="none" strike="noStrike" cap="none" normalizeH="0" baseline="0">
                          <a:ln>
                            <a:noFill/>
                          </a:ln>
                          <a:solidFill>
                            <a:schemeClr val="tx1"/>
                          </a:solidFill>
                          <a:effectLst/>
                          <a:latin typeface="Arial" pitchFamily="34" charset="0"/>
                        </a:rPr>
                        <a:t>High</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1" i="0" u="none" strike="noStrike" cap="none" normalizeH="0" baseline="0">
                          <a:ln>
                            <a:noFill/>
                          </a:ln>
                          <a:solidFill>
                            <a:schemeClr val="tx1"/>
                          </a:solidFill>
                          <a:effectLst/>
                          <a:latin typeface="Arial" pitchFamily="34" charset="0"/>
                        </a:rPr>
                        <a:t>High</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1" i="0" u="none" strike="noStrike" cap="none" normalizeH="0" baseline="0">
                          <a:ln>
                            <a:noFill/>
                          </a:ln>
                          <a:solidFill>
                            <a:schemeClr val="tx1"/>
                          </a:solidFill>
                          <a:effectLst/>
                          <a:latin typeface="Arial" pitchFamily="34" charset="0"/>
                        </a:rPr>
                        <a:t>Medium</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AU" sz="1100" b="1" i="0" u="none" strike="noStrike" cap="none" normalizeH="0" baseline="0" dirty="0">
                          <a:ln>
                            <a:noFill/>
                          </a:ln>
                          <a:solidFill>
                            <a:schemeClr val="tx1"/>
                          </a:solidFill>
                          <a:effectLst/>
                          <a:latin typeface="Arial" pitchFamily="34" charset="0"/>
                        </a:rPr>
                        <a:t>High</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xmlns="" val="10014"/>
                  </a:ext>
                </a:extLst>
              </a:tr>
            </a:tbl>
          </a:graphicData>
        </a:graphic>
      </p:graphicFrame>
      <p:sp>
        <p:nvSpPr>
          <p:cNvPr id="7" name="Text Placeholder 1"/>
          <p:cNvSpPr>
            <a:spLocks noGrp="1"/>
          </p:cNvSpPr>
          <p:nvPr>
            <p:ph type="body" sz="quarter" idx="13"/>
          </p:nvPr>
        </p:nvSpPr>
        <p:spPr>
          <a:xfrm>
            <a:off x="-21021" y="-2628"/>
            <a:ext cx="9128125" cy="461963"/>
          </a:xfrm>
        </p:spPr>
        <p:txBody>
          <a:bodyPr/>
          <a:lstStyle/>
          <a:p>
            <a:r>
              <a:rPr lang="en-AU" dirty="0"/>
              <a:t>Deciding what the Plan is all about</a:t>
            </a:r>
          </a:p>
        </p:txBody>
      </p:sp>
      <p:sp>
        <p:nvSpPr>
          <p:cNvPr id="8" name="Text Placeholder 4"/>
          <p:cNvSpPr>
            <a:spLocks noGrp="1"/>
          </p:cNvSpPr>
          <p:nvPr>
            <p:ph type="body" sz="quarter" idx="14"/>
          </p:nvPr>
        </p:nvSpPr>
        <p:spPr>
          <a:xfrm>
            <a:off x="0" y="501101"/>
            <a:ext cx="2819400" cy="646113"/>
          </a:xfrm>
        </p:spPr>
        <p:txBody>
          <a:bodyPr/>
          <a:lstStyle/>
          <a:p>
            <a:r>
              <a:rPr lang="en-AU" dirty="0"/>
              <a:t>Threats</a:t>
            </a:r>
          </a:p>
        </p:txBody>
      </p:sp>
      <p:sp>
        <p:nvSpPr>
          <p:cNvPr id="9" name="Text Placeholder 5"/>
          <p:cNvSpPr>
            <a:spLocks noGrp="1"/>
          </p:cNvSpPr>
          <p:nvPr>
            <p:ph type="body" sz="quarter" idx="15"/>
          </p:nvPr>
        </p:nvSpPr>
        <p:spPr>
          <a:xfrm>
            <a:off x="2852738" y="501101"/>
            <a:ext cx="6291262" cy="646113"/>
          </a:xfrm>
        </p:spPr>
        <p:txBody>
          <a:bodyPr>
            <a:noAutofit/>
          </a:bodyPr>
          <a:lstStyle/>
          <a:p>
            <a:r>
              <a:rPr lang="en-AU" sz="2800" dirty="0">
                <a:solidFill>
                  <a:schemeClr val="tx1"/>
                </a:solidFill>
              </a:rPr>
              <a:t>Final Product:  Summary of Threats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a:t>Alternative approaches</a:t>
            </a:r>
          </a:p>
        </p:txBody>
      </p:sp>
      <p:sp>
        <p:nvSpPr>
          <p:cNvPr id="3" name="Subtitle 2"/>
          <p:cNvSpPr>
            <a:spLocks noGrp="1"/>
          </p:cNvSpPr>
          <p:nvPr>
            <p:ph type="subTitle" idx="1"/>
          </p:nvPr>
        </p:nvSpPr>
        <p:spPr/>
        <p:txBody>
          <a:bodyPr/>
          <a:lstStyle/>
          <a:p>
            <a:endParaRPr lang="en-AU"/>
          </a:p>
        </p:txBody>
      </p:sp>
    </p:spTree>
    <p:extLst>
      <p:ext uri="{BB962C8B-B14F-4D97-AF65-F5344CB8AC3E}">
        <p14:creationId xmlns:p14="http://schemas.microsoft.com/office/powerpoint/2010/main" val="7833841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sz="quarter" idx="13"/>
          </p:nvPr>
        </p:nvSpPr>
        <p:spPr>
          <a:xfrm>
            <a:off x="15875" y="1219200"/>
            <a:ext cx="9128125" cy="990600"/>
          </a:xfrm>
          <a:effectLst>
            <a:outerShdw dist="12700" algn="ctr" rotWithShape="0">
              <a:schemeClr val="bg2"/>
            </a:outerShdw>
          </a:effectLst>
        </p:spPr>
        <p:txBody>
          <a:bodyPr>
            <a:noAutofit/>
          </a:bodyPr>
          <a:lstStyle/>
          <a:p>
            <a:pPr algn="ctr" eaLnBrk="1" hangingPunct="1">
              <a:spcBef>
                <a:spcPct val="50000"/>
              </a:spcBef>
              <a:buSzPct val="110000"/>
              <a:buFontTx/>
              <a:buNone/>
              <a:tabLst>
                <a:tab pos="1028700" algn="l"/>
              </a:tabLst>
            </a:pPr>
            <a:r>
              <a:rPr lang="en-US" sz="2800" b="1" dirty="0">
                <a:solidFill>
                  <a:schemeClr val="tx1"/>
                </a:solidFill>
              </a:rPr>
              <a:t>    </a:t>
            </a:r>
            <a:r>
              <a:rPr lang="en-US" sz="2800" dirty="0">
                <a:solidFill>
                  <a:schemeClr val="tx1"/>
                </a:solidFill>
              </a:rPr>
              <a:t>How bad and area of damage reasonably expected within 10 years under current circumstances</a:t>
            </a:r>
            <a:endParaRPr lang="en-US" sz="2800" u="sng" dirty="0">
              <a:solidFill>
                <a:schemeClr val="tx1"/>
              </a:solidFill>
            </a:endParaRPr>
          </a:p>
          <a:p>
            <a:pPr lvl="2" eaLnBrk="1" hangingPunct="1">
              <a:buFontTx/>
              <a:buNone/>
              <a:tabLst>
                <a:tab pos="1028700" algn="l"/>
              </a:tabLst>
            </a:pPr>
            <a:endParaRPr lang="en-US" sz="2800" dirty="0"/>
          </a:p>
        </p:txBody>
      </p:sp>
      <p:sp>
        <p:nvSpPr>
          <p:cNvPr id="236549" name="Rectangle 5"/>
          <p:cNvSpPr>
            <a:spLocks noChangeArrowheads="1"/>
          </p:cNvSpPr>
          <p:nvPr/>
        </p:nvSpPr>
        <p:spPr bwMode="auto">
          <a:xfrm>
            <a:off x="914400" y="4267200"/>
            <a:ext cx="8458200" cy="2133600"/>
          </a:xfrm>
          <a:prstGeom prst="rect">
            <a:avLst/>
          </a:prstGeom>
          <a:noFill/>
          <a:ln>
            <a:noFill/>
          </a:ln>
          <a:effectLst>
            <a:outerShdw dist="127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50000"/>
              </a:spcBef>
              <a:buFontTx/>
              <a:buChar char="•"/>
              <a:tabLst>
                <a:tab pos="1028700" algn="l"/>
              </a:tabLst>
            </a:pPr>
            <a:endParaRPr lang="en-US" sz="400" dirty="0">
              <a:latin typeface="+mn-lt"/>
            </a:endParaRPr>
          </a:p>
          <a:p>
            <a:pPr marL="342900" indent="-342900">
              <a:lnSpc>
                <a:spcPct val="90000"/>
              </a:lnSpc>
              <a:spcBef>
                <a:spcPct val="20000"/>
              </a:spcBef>
              <a:buClr>
                <a:srgbClr val="CC0000"/>
              </a:buClr>
              <a:tabLst>
                <a:tab pos="1028700" algn="l"/>
              </a:tabLst>
            </a:pPr>
            <a:r>
              <a:rPr lang="en-US" sz="2800" b="1" u="sng" dirty="0">
                <a:solidFill>
                  <a:srgbClr val="CC0000"/>
                </a:solidFill>
                <a:latin typeface="+mn-lt"/>
              </a:rPr>
              <a:t>How badly Damaged</a:t>
            </a:r>
          </a:p>
          <a:p>
            <a:pPr marL="1143000" lvl="2" indent="-228600">
              <a:spcBef>
                <a:spcPct val="20000"/>
              </a:spcBef>
              <a:buFontTx/>
              <a:buChar char="•"/>
              <a:tabLst>
                <a:tab pos="1028700" algn="l"/>
              </a:tabLst>
            </a:pPr>
            <a:r>
              <a:rPr lang="en-US" sz="2200" dirty="0">
                <a:latin typeface="+mn-lt"/>
              </a:rPr>
              <a:t>  Destroy or </a:t>
            </a:r>
            <a:r>
              <a:rPr lang="en-US" sz="2200" dirty="0" smtClean="0">
                <a:latin typeface="+mn-lt"/>
              </a:rPr>
              <a:t>eliminate – where it operates</a:t>
            </a:r>
            <a:endParaRPr lang="en-US" sz="2200" dirty="0">
              <a:latin typeface="+mn-lt"/>
            </a:endParaRPr>
          </a:p>
          <a:p>
            <a:pPr marL="1143000" lvl="2" indent="-228600">
              <a:lnSpc>
                <a:spcPct val="90000"/>
              </a:lnSpc>
              <a:spcBef>
                <a:spcPct val="20000"/>
              </a:spcBef>
              <a:buFontTx/>
              <a:buChar char="•"/>
              <a:tabLst>
                <a:tab pos="1028700" algn="l"/>
              </a:tabLst>
            </a:pPr>
            <a:r>
              <a:rPr lang="en-US" sz="2200" dirty="0">
                <a:latin typeface="+mn-lt"/>
              </a:rPr>
              <a:t>  Seriously degrade</a:t>
            </a:r>
          </a:p>
          <a:p>
            <a:pPr marL="1143000" lvl="2" indent="-228600">
              <a:lnSpc>
                <a:spcPct val="90000"/>
              </a:lnSpc>
              <a:spcBef>
                <a:spcPct val="20000"/>
              </a:spcBef>
              <a:buFontTx/>
              <a:buChar char="•"/>
              <a:tabLst>
                <a:tab pos="1028700" algn="l"/>
              </a:tabLst>
            </a:pPr>
            <a:r>
              <a:rPr lang="en-US" sz="2200" dirty="0">
                <a:latin typeface="+mn-lt"/>
              </a:rPr>
              <a:t>  Moderately degrade</a:t>
            </a:r>
          </a:p>
          <a:p>
            <a:pPr marL="1143000" lvl="2" indent="-228600">
              <a:lnSpc>
                <a:spcPct val="90000"/>
              </a:lnSpc>
              <a:spcBef>
                <a:spcPct val="20000"/>
              </a:spcBef>
              <a:buFontTx/>
              <a:buChar char="•"/>
              <a:tabLst>
                <a:tab pos="1028700" algn="l"/>
              </a:tabLst>
            </a:pPr>
            <a:r>
              <a:rPr lang="en-US" sz="2200" dirty="0">
                <a:latin typeface="+mn-lt"/>
              </a:rPr>
              <a:t>  Slightly impair</a:t>
            </a:r>
            <a:endParaRPr lang="en-US" sz="2400" dirty="0">
              <a:latin typeface="+mn-lt"/>
            </a:endParaRPr>
          </a:p>
          <a:p>
            <a:pPr marL="1143000" lvl="2" indent="-228600">
              <a:lnSpc>
                <a:spcPct val="90000"/>
              </a:lnSpc>
              <a:spcBef>
                <a:spcPct val="20000"/>
              </a:spcBef>
              <a:buFontTx/>
              <a:buChar char="•"/>
              <a:tabLst>
                <a:tab pos="1028700" algn="l"/>
              </a:tabLst>
            </a:pPr>
            <a:endParaRPr lang="en-US" sz="2000" dirty="0">
              <a:latin typeface="+mn-lt"/>
            </a:endParaRPr>
          </a:p>
        </p:txBody>
      </p:sp>
      <p:sp>
        <p:nvSpPr>
          <p:cNvPr id="236550" name="Rectangle 6"/>
          <p:cNvSpPr>
            <a:spLocks noChangeArrowheads="1"/>
          </p:cNvSpPr>
          <p:nvPr/>
        </p:nvSpPr>
        <p:spPr bwMode="auto">
          <a:xfrm>
            <a:off x="914400" y="2247900"/>
            <a:ext cx="8458200" cy="1981200"/>
          </a:xfrm>
          <a:prstGeom prst="rect">
            <a:avLst/>
          </a:prstGeom>
          <a:noFill/>
          <a:ln>
            <a:noFill/>
          </a:ln>
          <a:effectLst>
            <a:outerShdw dist="127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40000"/>
              </a:spcBef>
              <a:buClr>
                <a:srgbClr val="CC0000"/>
              </a:buClr>
              <a:tabLst>
                <a:tab pos="1028700" algn="l"/>
              </a:tabLst>
            </a:pPr>
            <a:r>
              <a:rPr lang="en-US" sz="2800" b="1" u="sng" dirty="0">
                <a:solidFill>
                  <a:srgbClr val="CC0000"/>
                </a:solidFill>
                <a:latin typeface="+mn-lt"/>
              </a:rPr>
              <a:t>Amount of Damage</a:t>
            </a:r>
          </a:p>
          <a:p>
            <a:pPr marL="1143000" lvl="2" indent="-228600">
              <a:spcBef>
                <a:spcPct val="20000"/>
              </a:spcBef>
              <a:buFontTx/>
              <a:buChar char="•"/>
              <a:tabLst>
                <a:tab pos="1028700" algn="l"/>
              </a:tabLst>
            </a:pPr>
            <a:r>
              <a:rPr lang="en-US" sz="2200" dirty="0">
                <a:latin typeface="+mn-lt"/>
              </a:rPr>
              <a:t>  Very widespread —everywhere the target is</a:t>
            </a:r>
          </a:p>
          <a:p>
            <a:pPr marL="1143000" lvl="2" indent="-228600">
              <a:lnSpc>
                <a:spcPct val="90000"/>
              </a:lnSpc>
              <a:spcBef>
                <a:spcPct val="20000"/>
              </a:spcBef>
              <a:buFontTx/>
              <a:buChar char="•"/>
              <a:tabLst>
                <a:tab pos="1028700" algn="l"/>
              </a:tabLst>
            </a:pPr>
            <a:r>
              <a:rPr lang="en-US" sz="2200" dirty="0">
                <a:latin typeface="+mn-lt"/>
              </a:rPr>
              <a:t>  Widespread</a:t>
            </a:r>
          </a:p>
          <a:p>
            <a:pPr marL="1143000" lvl="2" indent="-228600">
              <a:lnSpc>
                <a:spcPct val="90000"/>
              </a:lnSpc>
              <a:spcBef>
                <a:spcPct val="20000"/>
              </a:spcBef>
              <a:buFontTx/>
              <a:buChar char="•"/>
              <a:tabLst>
                <a:tab pos="1028700" algn="l"/>
              </a:tabLst>
            </a:pPr>
            <a:r>
              <a:rPr lang="en-US" sz="2200" dirty="0">
                <a:latin typeface="+mn-lt"/>
              </a:rPr>
              <a:t>  More local</a:t>
            </a:r>
          </a:p>
          <a:p>
            <a:pPr marL="1143000" lvl="2" indent="-228600">
              <a:lnSpc>
                <a:spcPct val="90000"/>
              </a:lnSpc>
              <a:spcBef>
                <a:spcPct val="20000"/>
              </a:spcBef>
              <a:buFontTx/>
              <a:buChar char="•"/>
              <a:tabLst>
                <a:tab pos="1028700" algn="l"/>
              </a:tabLst>
            </a:pPr>
            <a:r>
              <a:rPr lang="en-US" sz="2200" dirty="0">
                <a:latin typeface="+mn-lt"/>
              </a:rPr>
              <a:t>  Very local</a:t>
            </a:r>
          </a:p>
          <a:p>
            <a:pPr marL="1143000" lvl="2" indent="-228600">
              <a:lnSpc>
                <a:spcPct val="90000"/>
              </a:lnSpc>
              <a:spcBef>
                <a:spcPct val="20000"/>
              </a:spcBef>
              <a:buFontTx/>
              <a:buChar char="•"/>
              <a:tabLst>
                <a:tab pos="1028700" algn="l"/>
              </a:tabLst>
            </a:pPr>
            <a:endParaRPr lang="en-US" sz="2000" dirty="0">
              <a:latin typeface="+mn-lt"/>
            </a:endParaRPr>
          </a:p>
        </p:txBody>
      </p:sp>
      <p:sp>
        <p:nvSpPr>
          <p:cNvPr id="9" name="Text Placeholder 1"/>
          <p:cNvSpPr>
            <a:spLocks noGrp="1"/>
          </p:cNvSpPr>
          <p:nvPr>
            <p:ph type="body" sz="quarter" idx="13"/>
          </p:nvPr>
        </p:nvSpPr>
        <p:spPr>
          <a:xfrm>
            <a:off x="-21021" y="-2628"/>
            <a:ext cx="9128125" cy="461963"/>
          </a:xfrm>
        </p:spPr>
        <p:txBody>
          <a:bodyPr/>
          <a:lstStyle/>
          <a:p>
            <a:r>
              <a:rPr lang="en-AU" dirty="0"/>
              <a:t>Deciding what the Plan is all about</a:t>
            </a:r>
          </a:p>
        </p:txBody>
      </p:sp>
      <p:sp>
        <p:nvSpPr>
          <p:cNvPr id="10" name="Text Placeholder 4"/>
          <p:cNvSpPr>
            <a:spLocks noGrp="1"/>
          </p:cNvSpPr>
          <p:nvPr>
            <p:ph type="body" sz="quarter" idx="14"/>
          </p:nvPr>
        </p:nvSpPr>
        <p:spPr>
          <a:xfrm>
            <a:off x="0" y="501101"/>
            <a:ext cx="2819400" cy="646113"/>
          </a:xfrm>
        </p:spPr>
        <p:txBody>
          <a:bodyPr/>
          <a:lstStyle/>
          <a:p>
            <a:r>
              <a:rPr lang="en-AU" dirty="0"/>
              <a:t>Threats</a:t>
            </a:r>
          </a:p>
        </p:txBody>
      </p:sp>
      <p:sp>
        <p:nvSpPr>
          <p:cNvPr id="11" name="Text Placeholder 5"/>
          <p:cNvSpPr>
            <a:spLocks noGrp="1"/>
          </p:cNvSpPr>
          <p:nvPr>
            <p:ph type="body" sz="quarter" idx="15"/>
          </p:nvPr>
        </p:nvSpPr>
        <p:spPr>
          <a:xfrm>
            <a:off x="2852738" y="501101"/>
            <a:ext cx="6291262" cy="641899"/>
          </a:xfrm>
        </p:spPr>
        <p:txBody>
          <a:bodyPr>
            <a:normAutofit fontScale="92500" lnSpcReduction="20000"/>
          </a:bodyPr>
          <a:lstStyle/>
          <a:p>
            <a:r>
              <a:rPr lang="en-AU" dirty="0">
                <a:solidFill>
                  <a:schemeClr val="tx1"/>
                </a:solidFill>
              </a:rPr>
              <a:t>Approach # 1</a:t>
            </a:r>
          </a:p>
          <a:p>
            <a:r>
              <a:rPr lang="en-AU" dirty="0">
                <a:solidFill>
                  <a:schemeClr val="tx1"/>
                </a:solidFill>
              </a:rPr>
              <a:t>Ranking Problem and Cause</a:t>
            </a:r>
          </a:p>
        </p:txBody>
      </p:sp>
    </p:spTree>
    <p:extLst>
      <p:ext uri="{BB962C8B-B14F-4D97-AF65-F5344CB8AC3E}">
        <p14:creationId xmlns:p14="http://schemas.microsoft.com/office/powerpoint/2010/main" val="234730806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6549"/>
                                        </p:tgtEl>
                                        <p:attrNameLst>
                                          <p:attrName>style.visibility</p:attrName>
                                        </p:attrNameLst>
                                      </p:cBhvr>
                                      <p:to>
                                        <p:strVal val="visible"/>
                                      </p:to>
                                    </p:set>
                                    <p:animEffect transition="in" filter="wipe(left)">
                                      <p:cBhvr>
                                        <p:cTn id="7" dur="500"/>
                                        <p:tgtEl>
                                          <p:spTgt spid="2365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6550"/>
                                        </p:tgtEl>
                                        <p:attrNameLst>
                                          <p:attrName>style.visibility</p:attrName>
                                        </p:attrNameLst>
                                      </p:cBhvr>
                                      <p:to>
                                        <p:strVal val="visible"/>
                                      </p:to>
                                    </p:set>
                                    <p:animEffect transition="in" filter="wipe(left)">
                                      <p:cBhvr>
                                        <p:cTn id="12" dur="500"/>
                                        <p:tgtEl>
                                          <p:spTgt spid="2365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9" grpId="0" autoUpdateAnimBg="0"/>
      <p:bldP spid="236550"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7" name="Rectangle 5"/>
          <p:cNvSpPr>
            <a:spLocks noChangeArrowheads="1"/>
          </p:cNvSpPr>
          <p:nvPr/>
        </p:nvSpPr>
        <p:spPr bwMode="auto">
          <a:xfrm>
            <a:off x="433551" y="3505200"/>
            <a:ext cx="8153400" cy="2667000"/>
          </a:xfrm>
          <a:prstGeom prst="rect">
            <a:avLst/>
          </a:prstGeom>
          <a:noFill/>
          <a:ln>
            <a:noFill/>
          </a:ln>
          <a:effectLst>
            <a:outerShdw dist="127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50000"/>
              </a:spcBef>
              <a:buSzPct val="110000"/>
              <a:tabLst>
                <a:tab pos="1028700" algn="l"/>
              </a:tabLst>
            </a:pPr>
            <a:endParaRPr lang="en-US" sz="400" dirty="0">
              <a:latin typeface="+mn-lt"/>
            </a:endParaRPr>
          </a:p>
          <a:p>
            <a:pPr marL="342900" indent="-342900">
              <a:lnSpc>
                <a:spcPct val="90000"/>
              </a:lnSpc>
              <a:spcBef>
                <a:spcPct val="20000"/>
              </a:spcBef>
              <a:buClr>
                <a:schemeClr val="tx1"/>
              </a:buClr>
              <a:tabLst>
                <a:tab pos="1028700" algn="l"/>
              </a:tabLst>
            </a:pPr>
            <a:r>
              <a:rPr lang="en-US" sz="2800" b="1" u="sng" dirty="0">
                <a:solidFill>
                  <a:srgbClr val="FF0000"/>
                </a:solidFill>
                <a:latin typeface="+mn-lt"/>
              </a:rPr>
              <a:t>Fixable </a:t>
            </a:r>
            <a:r>
              <a:rPr lang="en-US" sz="2800" dirty="0">
                <a:latin typeface="+mn-lt"/>
              </a:rPr>
              <a:t>-- </a:t>
            </a:r>
            <a:r>
              <a:rPr lang="en-AU" sz="2400" i="1" dirty="0">
                <a:latin typeface="+mn-lt"/>
              </a:rPr>
              <a:t>Can the problem this cause creates be fixed?</a:t>
            </a:r>
          </a:p>
          <a:p>
            <a:pPr marL="1143000" lvl="2" indent="-228600">
              <a:lnSpc>
                <a:spcPct val="90000"/>
              </a:lnSpc>
              <a:spcBef>
                <a:spcPct val="20000"/>
              </a:spcBef>
              <a:buClr>
                <a:schemeClr val="tx1"/>
              </a:buClr>
              <a:buFont typeface="Arial" pitchFamily="34" charset="0"/>
              <a:buChar char="–"/>
              <a:tabLst>
                <a:tab pos="1028700" algn="l"/>
              </a:tabLst>
            </a:pPr>
            <a:r>
              <a:rPr lang="en-US" sz="2200" dirty="0">
                <a:latin typeface="+mn-lt"/>
              </a:rPr>
              <a:t>  Not fixable, for all intents and purposes</a:t>
            </a:r>
          </a:p>
          <a:p>
            <a:pPr marL="1143000" lvl="2" indent="-228600">
              <a:lnSpc>
                <a:spcPct val="90000"/>
              </a:lnSpc>
              <a:spcBef>
                <a:spcPct val="20000"/>
              </a:spcBef>
              <a:buFont typeface="Arial" pitchFamily="34" charset="0"/>
              <a:buChar char="–"/>
              <a:tabLst>
                <a:tab pos="1028700" algn="l"/>
              </a:tabLst>
            </a:pPr>
            <a:r>
              <a:rPr lang="en-US" sz="2200" dirty="0">
                <a:latin typeface="+mn-lt"/>
              </a:rPr>
              <a:t>  Fixable but really expensive</a:t>
            </a:r>
          </a:p>
          <a:p>
            <a:pPr marL="1143000" lvl="2" indent="-228600">
              <a:lnSpc>
                <a:spcPct val="90000"/>
              </a:lnSpc>
              <a:spcBef>
                <a:spcPct val="20000"/>
              </a:spcBef>
              <a:buFont typeface="Arial" pitchFamily="34" charset="0"/>
              <a:buChar char="–"/>
              <a:tabLst>
                <a:tab pos="1028700" algn="l"/>
              </a:tabLst>
            </a:pPr>
            <a:r>
              <a:rPr lang="en-US" sz="2200" dirty="0">
                <a:latin typeface="+mn-lt"/>
              </a:rPr>
              <a:t>  Fixable with reasonable commitment of resources</a:t>
            </a:r>
          </a:p>
          <a:p>
            <a:pPr marL="1143000" lvl="2" indent="-228600">
              <a:lnSpc>
                <a:spcPct val="90000"/>
              </a:lnSpc>
              <a:spcBef>
                <a:spcPct val="20000"/>
              </a:spcBef>
              <a:buFont typeface="Arial" pitchFamily="34" charset="0"/>
              <a:buChar char="–"/>
              <a:tabLst>
                <a:tab pos="1028700" algn="l"/>
              </a:tabLst>
            </a:pPr>
            <a:r>
              <a:rPr lang="en-US" sz="2200" dirty="0">
                <a:latin typeface="+mn-lt"/>
              </a:rPr>
              <a:t>  Easily fixable at relatively low cost</a:t>
            </a:r>
            <a:endParaRPr lang="en-US" sz="2000" dirty="0">
              <a:latin typeface="+mn-lt"/>
            </a:endParaRPr>
          </a:p>
          <a:p>
            <a:pPr marL="1143000" lvl="2" indent="-228600">
              <a:lnSpc>
                <a:spcPct val="90000"/>
              </a:lnSpc>
              <a:spcBef>
                <a:spcPct val="20000"/>
              </a:spcBef>
              <a:tabLst>
                <a:tab pos="1028700" algn="l"/>
              </a:tabLst>
            </a:pPr>
            <a:endParaRPr lang="en-US" sz="2000" dirty="0">
              <a:latin typeface="+mn-lt"/>
            </a:endParaRPr>
          </a:p>
        </p:txBody>
      </p:sp>
      <p:sp>
        <p:nvSpPr>
          <p:cNvPr id="9" name="Text Placeholder 1"/>
          <p:cNvSpPr>
            <a:spLocks noGrp="1"/>
          </p:cNvSpPr>
          <p:nvPr>
            <p:ph type="body" sz="quarter" idx="13"/>
          </p:nvPr>
        </p:nvSpPr>
        <p:spPr>
          <a:xfrm>
            <a:off x="-21021" y="-2628"/>
            <a:ext cx="9128125" cy="461963"/>
          </a:xfrm>
        </p:spPr>
        <p:txBody>
          <a:bodyPr/>
          <a:lstStyle/>
          <a:p>
            <a:r>
              <a:rPr lang="en-AU" dirty="0"/>
              <a:t>Deciding what the Plan is all about</a:t>
            </a:r>
          </a:p>
        </p:txBody>
      </p:sp>
      <p:sp>
        <p:nvSpPr>
          <p:cNvPr id="10" name="Text Placeholder 4"/>
          <p:cNvSpPr>
            <a:spLocks noGrp="1"/>
          </p:cNvSpPr>
          <p:nvPr>
            <p:ph type="body" sz="quarter" idx="14"/>
          </p:nvPr>
        </p:nvSpPr>
        <p:spPr>
          <a:xfrm>
            <a:off x="0" y="501101"/>
            <a:ext cx="2819400" cy="646113"/>
          </a:xfrm>
        </p:spPr>
        <p:txBody>
          <a:bodyPr/>
          <a:lstStyle/>
          <a:p>
            <a:r>
              <a:rPr lang="en-AU" dirty="0"/>
              <a:t>Threats</a:t>
            </a:r>
          </a:p>
        </p:txBody>
      </p:sp>
      <p:sp>
        <p:nvSpPr>
          <p:cNvPr id="12" name="Rectangle 5"/>
          <p:cNvSpPr>
            <a:spLocks noChangeArrowheads="1"/>
          </p:cNvSpPr>
          <p:nvPr/>
        </p:nvSpPr>
        <p:spPr bwMode="auto">
          <a:xfrm>
            <a:off x="433551" y="1447800"/>
            <a:ext cx="8153400" cy="2667000"/>
          </a:xfrm>
          <a:prstGeom prst="rect">
            <a:avLst/>
          </a:prstGeom>
          <a:noFill/>
          <a:ln>
            <a:noFill/>
          </a:ln>
          <a:effectLst>
            <a:outerShdw dist="127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50000"/>
              </a:spcBef>
              <a:buSzPct val="110000"/>
              <a:tabLst>
                <a:tab pos="1028700" algn="l"/>
              </a:tabLst>
            </a:pPr>
            <a:r>
              <a:rPr lang="en-AU" sz="2800" b="1" u="sng" dirty="0">
                <a:solidFill>
                  <a:srgbClr val="FF0000"/>
                </a:solidFill>
                <a:latin typeface="+mn-lt"/>
              </a:rPr>
              <a:t>Contribution</a:t>
            </a:r>
            <a:r>
              <a:rPr lang="en-AU" sz="2800" dirty="0">
                <a:solidFill>
                  <a:srgbClr val="FF0000"/>
                </a:solidFill>
                <a:latin typeface="+mn-lt"/>
              </a:rPr>
              <a:t> </a:t>
            </a:r>
            <a:r>
              <a:rPr lang="en-AU" sz="2000" dirty="0">
                <a:latin typeface="+mn-lt"/>
              </a:rPr>
              <a:t>– </a:t>
            </a:r>
            <a:r>
              <a:rPr lang="en-AU" sz="2400" i="1" dirty="0">
                <a:latin typeface="+mn-lt"/>
              </a:rPr>
              <a:t>how much of the problem does it cause</a:t>
            </a:r>
          </a:p>
          <a:p>
            <a:pPr marL="1143000" lvl="2" indent="-228600">
              <a:lnSpc>
                <a:spcPct val="90000"/>
              </a:lnSpc>
              <a:spcBef>
                <a:spcPct val="20000"/>
              </a:spcBef>
              <a:buSzPct val="110000"/>
              <a:buFont typeface="Arial" pitchFamily="34" charset="0"/>
              <a:buChar char="–"/>
              <a:tabLst>
                <a:tab pos="1028700" algn="l"/>
              </a:tabLst>
            </a:pPr>
            <a:r>
              <a:rPr lang="en-AU" sz="2200" dirty="0">
                <a:latin typeface="+mn-lt"/>
              </a:rPr>
              <a:t>  Very large contributor</a:t>
            </a:r>
          </a:p>
          <a:p>
            <a:pPr marL="1143000" lvl="2" indent="-228600">
              <a:lnSpc>
                <a:spcPct val="90000"/>
              </a:lnSpc>
              <a:spcBef>
                <a:spcPct val="20000"/>
              </a:spcBef>
              <a:buSzPct val="110000"/>
              <a:buFont typeface="Arial" pitchFamily="34" charset="0"/>
              <a:buChar char="–"/>
              <a:tabLst>
                <a:tab pos="1028700" algn="l"/>
              </a:tabLst>
            </a:pPr>
            <a:r>
              <a:rPr lang="en-AU" sz="2200" dirty="0">
                <a:latin typeface="+mn-lt"/>
              </a:rPr>
              <a:t>  Large</a:t>
            </a:r>
          </a:p>
          <a:p>
            <a:pPr marL="1143000" lvl="2" indent="-228600">
              <a:lnSpc>
                <a:spcPct val="90000"/>
              </a:lnSpc>
              <a:spcBef>
                <a:spcPct val="20000"/>
              </a:spcBef>
              <a:buSzPct val="110000"/>
              <a:buFont typeface="Arial" pitchFamily="34" charset="0"/>
              <a:buChar char="–"/>
              <a:tabLst>
                <a:tab pos="1028700" algn="l"/>
              </a:tabLst>
            </a:pPr>
            <a:r>
              <a:rPr lang="en-AU" sz="2200" dirty="0">
                <a:latin typeface="+mn-lt"/>
              </a:rPr>
              <a:t>  Moderate</a:t>
            </a:r>
          </a:p>
          <a:p>
            <a:pPr marL="1143000" lvl="2" indent="-228600">
              <a:lnSpc>
                <a:spcPct val="90000"/>
              </a:lnSpc>
              <a:spcBef>
                <a:spcPct val="20000"/>
              </a:spcBef>
              <a:buSzPct val="110000"/>
              <a:buFont typeface="Arial" pitchFamily="34" charset="0"/>
              <a:buChar char="–"/>
              <a:tabLst>
                <a:tab pos="1028700" algn="l"/>
              </a:tabLst>
            </a:pPr>
            <a:r>
              <a:rPr lang="en-AU" sz="2200" dirty="0">
                <a:latin typeface="+mn-lt"/>
              </a:rPr>
              <a:t>  Low</a:t>
            </a:r>
          </a:p>
        </p:txBody>
      </p:sp>
      <p:sp>
        <p:nvSpPr>
          <p:cNvPr id="8" name="Text Placeholder 5"/>
          <p:cNvSpPr txBox="1">
            <a:spLocks/>
          </p:cNvSpPr>
          <p:nvPr/>
        </p:nvSpPr>
        <p:spPr>
          <a:xfrm>
            <a:off x="2852738" y="501101"/>
            <a:ext cx="6291262" cy="646113"/>
          </a:xfrm>
          <a:prstGeom prst="rect">
            <a:avLst/>
          </a:prstGeom>
        </p:spPr>
        <p:txBody>
          <a:bodyPr vert="horz" lIns="91440" tIns="45720" rIns="91440" bIns="45720" rtlCol="0">
            <a:noAutofit/>
          </a:bodyPr>
          <a:lstStyle>
            <a:lvl1pPr marL="0" indent="0" algn="l" defTabSz="914400" rtl="0" eaLnBrk="1" fontAlgn="base" latinLnBrk="0" hangingPunct="1">
              <a:spcBef>
                <a:spcPct val="0"/>
              </a:spcBef>
              <a:spcAft>
                <a:spcPct val="0"/>
              </a:spcAft>
              <a:buFont typeface="Arial" pitchFamily="34" charset="0"/>
              <a:buNone/>
              <a:defRPr lang="en-US" sz="3600" kern="1200" dirty="0" smtClean="0">
                <a:solidFill>
                  <a:schemeClr val="tx1"/>
                </a:solidFill>
                <a:latin typeface="Trebuchet MS" panose="020B0603020202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rebuchet MS" panose="020B060302020202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rebuchet MS" panose="020B0603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rebuchet MS" panose="020B0603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sz="2000" dirty="0"/>
              <a:t>Approach # 1</a:t>
            </a:r>
          </a:p>
          <a:p>
            <a:r>
              <a:rPr lang="en-AU" sz="2000" dirty="0"/>
              <a:t>Ranking Problem and Cause</a:t>
            </a:r>
          </a:p>
        </p:txBody>
      </p:sp>
    </p:spTree>
    <p:extLst>
      <p:ext uri="{BB962C8B-B14F-4D97-AF65-F5344CB8AC3E}">
        <p14:creationId xmlns:p14="http://schemas.microsoft.com/office/powerpoint/2010/main" val="284210680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8597"/>
                                        </p:tgtEl>
                                        <p:attrNameLst>
                                          <p:attrName>style.visibility</p:attrName>
                                        </p:attrNameLst>
                                      </p:cBhvr>
                                      <p:to>
                                        <p:strVal val="visible"/>
                                      </p:to>
                                    </p:set>
                                    <p:animEffect transition="in" filter="wipe(left)">
                                      <p:cBhvr>
                                        <p:cTn id="7" dur="500"/>
                                        <p:tgtEl>
                                          <p:spTgt spid="2385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7" grpId="0" autoUpdateAnimBg="0"/>
      <p:bldP spid="12"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1"/>
          </p:nvPr>
        </p:nvSpPr>
        <p:spPr>
          <a:xfrm>
            <a:off x="399248" y="1457795"/>
            <a:ext cx="3435350" cy="792163"/>
          </a:xfrm>
        </p:spPr>
        <p:txBody>
          <a:bodyPr/>
          <a:lstStyle/>
          <a:p>
            <a:pPr eaLnBrk="1" hangingPunct="1">
              <a:buFont typeface="+mj-lt"/>
              <a:buAutoNum type="arabicPeriod"/>
            </a:pPr>
            <a:r>
              <a:rPr lang="en-AU" altLang="en-US" sz="1200" dirty="0"/>
              <a:t>On a wall / tarp, put a card up with the Target</a:t>
            </a:r>
          </a:p>
          <a:p>
            <a:pPr eaLnBrk="1" hangingPunct="1">
              <a:buFont typeface="+mj-lt"/>
              <a:buAutoNum type="arabicPeriod"/>
            </a:pPr>
            <a:r>
              <a:rPr lang="en-AU" altLang="en-US" sz="1200" dirty="0"/>
              <a:t>Discuss immediate threats (problems)</a:t>
            </a:r>
          </a:p>
          <a:p>
            <a:pPr eaLnBrk="1" hangingPunct="1">
              <a:buFont typeface="+mj-lt"/>
              <a:buAutoNum type="arabicPeriod"/>
            </a:pPr>
            <a:r>
              <a:rPr lang="en-AU" altLang="en-US" sz="1200" dirty="0"/>
              <a:t>Then discuss causes of those problems</a:t>
            </a:r>
          </a:p>
        </p:txBody>
      </p:sp>
      <p:graphicFrame>
        <p:nvGraphicFramePr>
          <p:cNvPr id="6" name="Table 5"/>
          <p:cNvGraphicFramePr>
            <a:graphicFrameLocks noGrp="1"/>
          </p:cNvGraphicFramePr>
          <p:nvPr>
            <p:extLst>
              <p:ext uri="{D42A27DB-BD31-4B8C-83A1-F6EECF244321}">
                <p14:modId xmlns:p14="http://schemas.microsoft.com/office/powerpoint/2010/main" val="2042880493"/>
              </p:ext>
            </p:extLst>
          </p:nvPr>
        </p:nvGraphicFramePr>
        <p:xfrm>
          <a:off x="0" y="0"/>
          <a:ext cx="9134475" cy="1300163"/>
        </p:xfrm>
        <a:graphic>
          <a:graphicData uri="http://schemas.openxmlformats.org/drawingml/2006/table">
            <a:tbl>
              <a:tblPr firstRow="1" bandRow="1">
                <a:tableStyleId>{5C22544A-7EE6-4342-B048-85BDC9FD1C3A}</a:tableStyleId>
              </a:tblPr>
              <a:tblGrid>
                <a:gridCol w="2706650">
                  <a:extLst>
                    <a:ext uri="{9D8B030D-6E8A-4147-A177-3AD203B41FA5}">
                      <a16:colId xmlns:a16="http://schemas.microsoft.com/office/drawing/2014/main" xmlns="" val="20000"/>
                    </a:ext>
                  </a:extLst>
                </a:gridCol>
                <a:gridCol w="6427825">
                  <a:extLst>
                    <a:ext uri="{9D8B030D-6E8A-4147-A177-3AD203B41FA5}">
                      <a16:colId xmlns:a16="http://schemas.microsoft.com/office/drawing/2014/main" xmlns="" val="20001"/>
                    </a:ext>
                  </a:extLst>
                </a:gridCol>
              </a:tblGrid>
              <a:tr h="476867">
                <a:tc gridSpan="2">
                  <a:txBody>
                    <a:bodyPr/>
                    <a:lstStyle/>
                    <a:p>
                      <a:pPr algn="l"/>
                      <a:r>
                        <a:rPr lang="en-AU" sz="2400" b="0" dirty="0">
                          <a:solidFill>
                            <a:schemeClr val="bg1"/>
                          </a:solidFill>
                        </a:rPr>
                        <a:t>Deciding what the Plan is all about</a:t>
                      </a:r>
                    </a:p>
                  </a:txBody>
                  <a:tcPr marL="91442" marR="91442" marT="45739" marB="45739" anchor="ctr">
                    <a:solidFill>
                      <a:srgbClr val="C00000"/>
                    </a:solidFill>
                  </a:tcPr>
                </a:tc>
                <a:tc hMerge="1">
                  <a:txBody>
                    <a:bodyPr/>
                    <a:lstStyle/>
                    <a:p>
                      <a:endParaRPr lang="en-AU" dirty="0"/>
                    </a:p>
                  </a:txBody>
                  <a:tcPr/>
                </a:tc>
                <a:extLst>
                  <a:ext uri="{0D108BD9-81ED-4DB2-BD59-A6C34878D82A}">
                    <a16:rowId xmlns:a16="http://schemas.microsoft.com/office/drawing/2014/main" xmlns="" val="10000"/>
                  </a:ext>
                </a:extLst>
              </a:tr>
              <a:tr h="823296">
                <a:tc>
                  <a:txBody>
                    <a:bodyPr/>
                    <a:lstStyle/>
                    <a:p>
                      <a:pPr algn="ctr"/>
                      <a:r>
                        <a:rPr lang="en-AU" sz="3600" b="1" dirty="0">
                          <a:solidFill>
                            <a:schemeClr val="tx1"/>
                          </a:solidFill>
                        </a:rPr>
                        <a:t>Threats</a:t>
                      </a:r>
                    </a:p>
                  </a:txBody>
                  <a:tcPr marL="91442" marR="91442" marT="45739" marB="45739" anchor="ctr">
                    <a:solidFill>
                      <a:srgbClr val="FF7C80"/>
                    </a:solidFill>
                  </a:tcPr>
                </a:tc>
                <a:tc>
                  <a:txBody>
                    <a:bodyPr/>
                    <a:lstStyle/>
                    <a:p>
                      <a:pPr marL="0" algn="l" defTabSz="914400" rtl="0" eaLnBrk="1" latinLnBrk="0" hangingPunct="1"/>
                      <a:r>
                        <a:rPr lang="en-AU" sz="2400" kern="1200" dirty="0">
                          <a:solidFill>
                            <a:schemeClr val="tx1"/>
                          </a:solidFill>
                          <a:latin typeface="+mn-lt"/>
                          <a:ea typeface="+mn-ea"/>
                          <a:cs typeface="+mn-cs"/>
                        </a:rPr>
                        <a:t>Approach # 2</a:t>
                      </a:r>
                    </a:p>
                    <a:p>
                      <a:pPr marL="0" algn="l" defTabSz="914400" rtl="0" eaLnBrk="1" latinLnBrk="0" hangingPunct="1"/>
                      <a:r>
                        <a:rPr lang="en-AU" sz="2000" kern="1200" dirty="0">
                          <a:solidFill>
                            <a:schemeClr val="tx1"/>
                          </a:solidFill>
                          <a:latin typeface="+mn-lt"/>
                          <a:ea typeface="+mn-ea"/>
                          <a:cs typeface="+mn-cs"/>
                        </a:rPr>
                        <a:t>Participatory Conservation </a:t>
                      </a:r>
                      <a:r>
                        <a:rPr lang="en-AU" sz="2000" kern="1200" dirty="0" smtClean="0">
                          <a:solidFill>
                            <a:schemeClr val="tx1"/>
                          </a:solidFill>
                          <a:latin typeface="+mn-lt"/>
                          <a:ea typeface="+mn-ea"/>
                          <a:cs typeface="+mn-cs"/>
                        </a:rPr>
                        <a:t>Planning (threat/target)</a:t>
                      </a:r>
                      <a:endParaRPr lang="en-AU" sz="2000" kern="1200" dirty="0">
                        <a:solidFill>
                          <a:schemeClr val="tx1"/>
                        </a:solidFill>
                        <a:latin typeface="+mn-lt"/>
                        <a:ea typeface="+mn-ea"/>
                        <a:cs typeface="+mn-cs"/>
                      </a:endParaRPr>
                    </a:p>
                  </a:txBody>
                  <a:tcPr marL="91442" marR="91442" marT="45739" marB="45739" anchor="ctr">
                    <a:solidFill>
                      <a:srgbClr val="FF7C80">
                        <a:alpha val="50196"/>
                      </a:srgbClr>
                    </a:solidFill>
                  </a:tcPr>
                </a:tc>
                <a:extLst>
                  <a:ext uri="{0D108BD9-81ED-4DB2-BD59-A6C34878D82A}">
                    <a16:rowId xmlns:a16="http://schemas.microsoft.com/office/drawing/2014/main" xmlns="" val="10001"/>
                  </a:ext>
                </a:extLst>
              </a:tr>
            </a:tbl>
          </a:graphicData>
        </a:graphic>
      </p:graphicFrame>
      <p:sp>
        <p:nvSpPr>
          <p:cNvPr id="23" name="Text Box 8"/>
          <p:cNvSpPr txBox="1">
            <a:spLocks noChangeArrowheads="1"/>
          </p:cNvSpPr>
          <p:nvPr/>
        </p:nvSpPr>
        <p:spPr bwMode="auto">
          <a:xfrm>
            <a:off x="6387847" y="4176243"/>
            <a:ext cx="274638" cy="2746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400" b="1"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4</a:t>
            </a:r>
            <a:endParaRPr kumimoji="0" lang="en-US" altLang="en-US" sz="3200" b="1"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24" name="Text Box 7"/>
          <p:cNvSpPr txBox="1">
            <a:spLocks noChangeArrowheads="1"/>
          </p:cNvSpPr>
          <p:nvPr/>
        </p:nvSpPr>
        <p:spPr bwMode="auto">
          <a:xfrm>
            <a:off x="7389495" y="3678154"/>
            <a:ext cx="273050" cy="2746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400" b="1"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2</a:t>
            </a:r>
            <a:endParaRPr kumimoji="0" lang="en-US" altLang="en-US" sz="3200" b="1"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25" name="Text Box 6"/>
          <p:cNvSpPr txBox="1">
            <a:spLocks noChangeArrowheads="1"/>
          </p:cNvSpPr>
          <p:nvPr/>
        </p:nvSpPr>
        <p:spPr bwMode="auto">
          <a:xfrm>
            <a:off x="3187447" y="3536480"/>
            <a:ext cx="273050" cy="2746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400" b="1"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3</a:t>
            </a:r>
            <a:endParaRPr kumimoji="0" lang="en-US" altLang="en-US" sz="3200" b="1"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26" name="Text Box 5"/>
          <p:cNvSpPr txBox="1">
            <a:spLocks noChangeArrowheads="1"/>
          </p:cNvSpPr>
          <p:nvPr/>
        </p:nvSpPr>
        <p:spPr bwMode="auto">
          <a:xfrm>
            <a:off x="3903410" y="4176242"/>
            <a:ext cx="274637" cy="274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400" b="1"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2</a:t>
            </a:r>
            <a:endParaRPr kumimoji="0" lang="en-US" altLang="en-US" sz="3200" b="1"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27" name="Text Box 4"/>
          <p:cNvSpPr txBox="1">
            <a:spLocks noChangeArrowheads="1"/>
          </p:cNvSpPr>
          <p:nvPr/>
        </p:nvSpPr>
        <p:spPr bwMode="auto">
          <a:xfrm>
            <a:off x="7454647" y="5174688"/>
            <a:ext cx="273050" cy="273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400" b="1"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4</a:t>
            </a:r>
            <a:endParaRPr kumimoji="0" lang="en-US" altLang="en-US" sz="3200" b="1"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28" name="Text Box 3"/>
          <p:cNvSpPr txBox="1">
            <a:spLocks noChangeArrowheads="1"/>
          </p:cNvSpPr>
          <p:nvPr/>
        </p:nvSpPr>
        <p:spPr bwMode="auto">
          <a:xfrm>
            <a:off x="2958847" y="5212880"/>
            <a:ext cx="273050" cy="274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400" b="1"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3</a:t>
            </a:r>
            <a:endParaRPr kumimoji="0" lang="en-US" altLang="en-US" sz="3200" b="1"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50195" name="Rectangle 43"/>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nvGrpSpPr>
          <p:cNvPr id="35" name="Group 34"/>
          <p:cNvGrpSpPr>
            <a:grpSpLocks/>
          </p:cNvGrpSpPr>
          <p:nvPr/>
        </p:nvGrpSpPr>
        <p:grpSpPr bwMode="auto">
          <a:xfrm>
            <a:off x="4470147" y="4087813"/>
            <a:ext cx="1663700" cy="823912"/>
            <a:chOff x="3635896" y="3591898"/>
            <a:chExt cx="1663628" cy="822820"/>
          </a:xfrm>
        </p:grpSpPr>
        <p:sp>
          <p:nvSpPr>
            <p:cNvPr id="4" name="Oval 25"/>
            <p:cNvSpPr>
              <a:spLocks noChangeArrowheads="1"/>
            </p:cNvSpPr>
            <p:nvPr/>
          </p:nvSpPr>
          <p:spPr bwMode="auto">
            <a:xfrm>
              <a:off x="3635896" y="3591898"/>
              <a:ext cx="1663628" cy="822820"/>
            </a:xfrm>
            <a:prstGeom prst="roundRect">
              <a:avLst/>
            </a:prstGeom>
            <a:ln>
              <a:headEnd/>
              <a:tailEnd/>
            </a:ln>
          </p:spPr>
          <p:style>
            <a:lnRef idx="2">
              <a:schemeClr val="accent3"/>
            </a:lnRef>
            <a:fillRef idx="1">
              <a:schemeClr val="lt1"/>
            </a:fillRef>
            <a:effectRef idx="0">
              <a:schemeClr val="accent3"/>
            </a:effectRef>
            <a:fontRef idx="minor">
              <a:schemeClr val="dk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endParaRPr>
            </a:p>
          </p:txBody>
        </p:sp>
        <p:sp>
          <p:nvSpPr>
            <p:cNvPr id="31" name="TextBox 30"/>
            <p:cNvSpPr txBox="1"/>
            <p:nvPr/>
          </p:nvSpPr>
          <p:spPr>
            <a:xfrm>
              <a:off x="3854962" y="3828121"/>
              <a:ext cx="1225497" cy="339275"/>
            </a:xfrm>
            <a:prstGeom prst="rect">
              <a:avLst/>
            </a:prstGeom>
            <a:solidFill>
              <a:srgbClr val="99FF99"/>
            </a:solidFill>
          </p:spPr>
          <p:style>
            <a:lnRef idx="1">
              <a:schemeClr val="accent3"/>
            </a:lnRef>
            <a:fillRef idx="3">
              <a:schemeClr val="accent3"/>
            </a:fillRef>
            <a:effectRef idx="2">
              <a:schemeClr val="accent3"/>
            </a:effectRef>
            <a:fontRef idx="minor">
              <a:schemeClr val="lt1"/>
            </a:fontRef>
          </p:style>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600" b="0" i="0" u="none" strike="noStrike" kern="0" cap="none" spc="0" normalizeH="0" baseline="0" noProof="0" dirty="0">
                  <a:ln>
                    <a:noFill/>
                  </a:ln>
                  <a:solidFill>
                    <a:sysClr val="windowText" lastClr="000000"/>
                  </a:solidFill>
                  <a:effectLst/>
                  <a:uLnTx/>
                  <a:uFillTx/>
                </a:rPr>
                <a:t>Grasslands</a:t>
              </a:r>
            </a:p>
          </p:txBody>
        </p:sp>
      </p:grpSp>
      <p:grpSp>
        <p:nvGrpSpPr>
          <p:cNvPr id="39" name="Group 38"/>
          <p:cNvGrpSpPr>
            <a:grpSpLocks/>
          </p:cNvGrpSpPr>
          <p:nvPr/>
        </p:nvGrpSpPr>
        <p:grpSpPr bwMode="auto">
          <a:xfrm>
            <a:off x="2053972" y="4159250"/>
            <a:ext cx="1663700" cy="822325"/>
            <a:chOff x="3023828" y="2008770"/>
            <a:chExt cx="1663628" cy="822820"/>
          </a:xfrm>
        </p:grpSpPr>
        <p:sp>
          <p:nvSpPr>
            <p:cNvPr id="36" name="Oval 25"/>
            <p:cNvSpPr>
              <a:spLocks noChangeArrowheads="1"/>
            </p:cNvSpPr>
            <p:nvPr/>
          </p:nvSpPr>
          <p:spPr bwMode="auto">
            <a:xfrm>
              <a:off x="3023828" y="2008770"/>
              <a:ext cx="1663628" cy="822820"/>
            </a:xfrm>
            <a:prstGeom prst="roundRect">
              <a:avLst/>
            </a:prstGeom>
            <a:ln>
              <a:headEnd/>
              <a:tailEnd/>
            </a:ln>
          </p:spPr>
          <p:style>
            <a:lnRef idx="2">
              <a:schemeClr val="accent2"/>
            </a:lnRef>
            <a:fillRef idx="1">
              <a:schemeClr val="lt1"/>
            </a:fillRef>
            <a:effectRef idx="0">
              <a:schemeClr val="accent2"/>
            </a:effectRef>
            <a:fontRef idx="minor">
              <a:schemeClr val="dk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endParaRPr>
            </a:p>
          </p:txBody>
        </p:sp>
        <p:sp>
          <p:nvSpPr>
            <p:cNvPr id="33" name="TextBox 32"/>
            <p:cNvSpPr txBox="1"/>
            <p:nvPr/>
          </p:nvSpPr>
          <p:spPr>
            <a:xfrm>
              <a:off x="3242894" y="2158085"/>
              <a:ext cx="1225497" cy="524190"/>
            </a:xfrm>
            <a:prstGeom prst="rect">
              <a:avLst/>
            </a:prstGeom>
            <a:solidFill>
              <a:srgbClr val="FF7C80"/>
            </a:solidFill>
          </p:spPr>
          <p:style>
            <a:lnRef idx="1">
              <a:schemeClr val="accent4"/>
            </a:lnRef>
            <a:fillRef idx="3">
              <a:schemeClr val="accent4"/>
            </a:fillRef>
            <a:effectRef idx="2">
              <a:schemeClr val="accent4"/>
            </a:effectRef>
            <a:fontRef idx="minor">
              <a:schemeClr val="lt1"/>
            </a:fontRef>
          </p:style>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400" b="0" i="0" u="none" strike="noStrike" kern="0" cap="none" spc="0" normalizeH="0" baseline="0" noProof="0" dirty="0">
                  <a:ln>
                    <a:noFill/>
                  </a:ln>
                  <a:solidFill>
                    <a:prstClr val="white"/>
                  </a:solidFill>
                  <a:effectLst/>
                  <a:uLnTx/>
                  <a:uFillTx/>
                </a:rPr>
                <a:t>Less frequent fire</a:t>
              </a:r>
            </a:p>
          </p:txBody>
        </p:sp>
      </p:grpSp>
      <p:grpSp>
        <p:nvGrpSpPr>
          <p:cNvPr id="38" name="Group 37"/>
          <p:cNvGrpSpPr>
            <a:grpSpLocks/>
          </p:cNvGrpSpPr>
          <p:nvPr/>
        </p:nvGrpSpPr>
        <p:grpSpPr bwMode="auto">
          <a:xfrm>
            <a:off x="6832347" y="4108450"/>
            <a:ext cx="1663700" cy="823913"/>
            <a:chOff x="5045130" y="2008770"/>
            <a:chExt cx="1663628" cy="822820"/>
          </a:xfrm>
        </p:grpSpPr>
        <p:sp>
          <p:nvSpPr>
            <p:cNvPr id="37" name="Oval 25"/>
            <p:cNvSpPr>
              <a:spLocks noChangeArrowheads="1"/>
            </p:cNvSpPr>
            <p:nvPr/>
          </p:nvSpPr>
          <p:spPr bwMode="auto">
            <a:xfrm>
              <a:off x="5045130" y="2008770"/>
              <a:ext cx="1663628" cy="822820"/>
            </a:xfrm>
            <a:prstGeom prst="roundRect">
              <a:avLst/>
            </a:prstGeom>
            <a:ln>
              <a:headEnd/>
              <a:tailEnd/>
            </a:ln>
          </p:spPr>
          <p:style>
            <a:lnRef idx="2">
              <a:schemeClr val="accent2"/>
            </a:lnRef>
            <a:fillRef idx="1">
              <a:schemeClr val="lt1"/>
            </a:fillRef>
            <a:effectRef idx="0">
              <a:schemeClr val="accent2"/>
            </a:effectRef>
            <a:fontRef idx="minor">
              <a:schemeClr val="dk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endParaRPr>
            </a:p>
          </p:txBody>
        </p:sp>
        <p:sp>
          <p:nvSpPr>
            <p:cNvPr id="34" name="TextBox 33"/>
            <p:cNvSpPr txBox="1"/>
            <p:nvPr/>
          </p:nvSpPr>
          <p:spPr>
            <a:xfrm>
              <a:off x="5264196" y="2114992"/>
              <a:ext cx="1225497" cy="583425"/>
            </a:xfrm>
            <a:prstGeom prst="rect">
              <a:avLst/>
            </a:prstGeom>
            <a:solidFill>
              <a:srgbClr val="FF7C80"/>
            </a:solidFill>
          </p:spPr>
          <p:style>
            <a:lnRef idx="1">
              <a:schemeClr val="accent4"/>
            </a:lnRef>
            <a:fillRef idx="3">
              <a:schemeClr val="accent4"/>
            </a:fillRef>
            <a:effectRef idx="2">
              <a:schemeClr val="accent4"/>
            </a:effectRef>
            <a:fontRef idx="minor">
              <a:schemeClr val="lt1"/>
            </a:fontRef>
          </p:style>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600" b="0" i="0" u="none" strike="noStrike" kern="0" cap="none" spc="0" normalizeH="0" baseline="0" noProof="0" dirty="0">
                  <a:ln>
                    <a:noFill/>
                  </a:ln>
                  <a:solidFill>
                    <a:prstClr val="white"/>
                  </a:solidFill>
                  <a:effectLst/>
                  <a:uLnTx/>
                  <a:uFillTx/>
                </a:rPr>
                <a:t>Loss of grass area</a:t>
              </a:r>
            </a:p>
          </p:txBody>
        </p:sp>
      </p:grpSp>
      <p:grpSp>
        <p:nvGrpSpPr>
          <p:cNvPr id="46" name="Group 45"/>
          <p:cNvGrpSpPr>
            <a:grpSpLocks/>
          </p:cNvGrpSpPr>
          <p:nvPr/>
        </p:nvGrpSpPr>
        <p:grpSpPr bwMode="auto">
          <a:xfrm>
            <a:off x="7175500" y="2620963"/>
            <a:ext cx="1663700" cy="822325"/>
            <a:chOff x="4247964" y="2357669"/>
            <a:chExt cx="1663628" cy="822820"/>
          </a:xfrm>
        </p:grpSpPr>
        <p:sp>
          <p:nvSpPr>
            <p:cNvPr id="45" name="Oval 25"/>
            <p:cNvSpPr>
              <a:spLocks noChangeArrowheads="1"/>
            </p:cNvSpPr>
            <p:nvPr/>
          </p:nvSpPr>
          <p:spPr bwMode="auto">
            <a:xfrm>
              <a:off x="4247964" y="2357669"/>
              <a:ext cx="1663628" cy="822820"/>
            </a:xfrm>
            <a:prstGeom prst="roundRect">
              <a:avLst/>
            </a:prstGeom>
            <a:ln>
              <a:headEnd/>
              <a:tailEnd/>
            </a:ln>
          </p:spPr>
          <p:style>
            <a:lnRef idx="2">
              <a:schemeClr val="accent6"/>
            </a:lnRef>
            <a:fillRef idx="1">
              <a:schemeClr val="lt1"/>
            </a:fillRef>
            <a:effectRef idx="0">
              <a:schemeClr val="accent6"/>
            </a:effectRef>
            <a:fontRef idx="minor">
              <a:schemeClr val="dk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endParaRPr>
            </a:p>
          </p:txBody>
        </p:sp>
        <p:sp>
          <p:nvSpPr>
            <p:cNvPr id="40" name="TextBox 39"/>
            <p:cNvSpPr txBox="1"/>
            <p:nvPr/>
          </p:nvSpPr>
          <p:spPr>
            <a:xfrm>
              <a:off x="4467030" y="2599114"/>
              <a:ext cx="1225497" cy="339929"/>
            </a:xfrm>
            <a:prstGeom prst="rect">
              <a:avLst/>
            </a:prstGeom>
            <a:solidFill>
              <a:srgbClr val="FF9900"/>
            </a:solidFill>
          </p:spPr>
          <p:style>
            <a:lnRef idx="1">
              <a:schemeClr val="accent4"/>
            </a:lnRef>
            <a:fillRef idx="3">
              <a:schemeClr val="accent4"/>
            </a:fillRef>
            <a:effectRef idx="2">
              <a:schemeClr val="accent4"/>
            </a:effectRef>
            <a:fontRef idx="minor">
              <a:schemeClr val="lt1"/>
            </a:fontRef>
          </p:style>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600" b="0" i="0" u="none" strike="noStrike" kern="0" cap="none" spc="0" normalizeH="0" baseline="0" noProof="0" dirty="0">
                  <a:ln>
                    <a:noFill/>
                  </a:ln>
                  <a:solidFill>
                    <a:prstClr val="white"/>
                  </a:solidFill>
                  <a:effectLst/>
                  <a:uLnTx/>
                  <a:uFillTx/>
                </a:rPr>
                <a:t>Grazing</a:t>
              </a:r>
            </a:p>
          </p:txBody>
        </p:sp>
      </p:grpSp>
      <p:grpSp>
        <p:nvGrpSpPr>
          <p:cNvPr id="47" name="Group 46"/>
          <p:cNvGrpSpPr>
            <a:grpSpLocks/>
          </p:cNvGrpSpPr>
          <p:nvPr/>
        </p:nvGrpSpPr>
        <p:grpSpPr bwMode="auto">
          <a:xfrm>
            <a:off x="7175500" y="5654674"/>
            <a:ext cx="1663700" cy="822325"/>
            <a:chOff x="3128118" y="1775275"/>
            <a:chExt cx="1663628" cy="822820"/>
          </a:xfrm>
        </p:grpSpPr>
        <p:sp>
          <p:nvSpPr>
            <p:cNvPr id="43" name="Oval 25"/>
            <p:cNvSpPr>
              <a:spLocks noChangeArrowheads="1"/>
            </p:cNvSpPr>
            <p:nvPr/>
          </p:nvSpPr>
          <p:spPr bwMode="auto">
            <a:xfrm>
              <a:off x="3128118" y="1775275"/>
              <a:ext cx="1663628" cy="822820"/>
            </a:xfrm>
            <a:prstGeom prst="roundRect">
              <a:avLst/>
            </a:prstGeom>
            <a:ln>
              <a:headEnd/>
              <a:tailEnd/>
            </a:ln>
          </p:spPr>
          <p:style>
            <a:lnRef idx="2">
              <a:schemeClr val="accent6"/>
            </a:lnRef>
            <a:fillRef idx="1">
              <a:schemeClr val="lt1"/>
            </a:fillRef>
            <a:effectRef idx="0">
              <a:schemeClr val="accent6"/>
            </a:effectRef>
            <a:fontRef idx="minor">
              <a:schemeClr val="dk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endParaRPr>
            </a:p>
          </p:txBody>
        </p:sp>
        <p:sp>
          <p:nvSpPr>
            <p:cNvPr id="41" name="TextBox 40"/>
            <p:cNvSpPr txBox="1"/>
            <p:nvPr/>
          </p:nvSpPr>
          <p:spPr>
            <a:xfrm>
              <a:off x="3347184" y="2015132"/>
              <a:ext cx="1225497" cy="339929"/>
            </a:xfrm>
            <a:prstGeom prst="rect">
              <a:avLst/>
            </a:prstGeom>
            <a:solidFill>
              <a:srgbClr val="FF9900"/>
            </a:solidFill>
          </p:spPr>
          <p:style>
            <a:lnRef idx="1">
              <a:schemeClr val="accent4"/>
            </a:lnRef>
            <a:fillRef idx="3">
              <a:schemeClr val="accent4"/>
            </a:fillRef>
            <a:effectRef idx="2">
              <a:schemeClr val="accent4"/>
            </a:effectRef>
            <a:fontRef idx="minor">
              <a:schemeClr val="lt1"/>
            </a:fontRef>
          </p:style>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600" b="0" i="0" u="none" strike="noStrike" kern="0" cap="none" spc="0" normalizeH="0" baseline="0" noProof="0" dirty="0">
                  <a:ln>
                    <a:noFill/>
                  </a:ln>
                  <a:solidFill>
                    <a:prstClr val="white"/>
                  </a:solidFill>
                  <a:effectLst/>
                  <a:uLnTx/>
                  <a:uFillTx/>
                </a:rPr>
                <a:t>Clearing</a:t>
              </a:r>
            </a:p>
          </p:txBody>
        </p:sp>
      </p:grpSp>
      <p:grpSp>
        <p:nvGrpSpPr>
          <p:cNvPr id="48" name="Group 47"/>
          <p:cNvGrpSpPr>
            <a:grpSpLocks/>
          </p:cNvGrpSpPr>
          <p:nvPr/>
        </p:nvGrpSpPr>
        <p:grpSpPr bwMode="auto">
          <a:xfrm>
            <a:off x="1892047" y="2620963"/>
            <a:ext cx="1663700" cy="822325"/>
            <a:chOff x="3128118" y="1775275"/>
            <a:chExt cx="1663628" cy="822820"/>
          </a:xfrm>
        </p:grpSpPr>
        <p:sp>
          <p:nvSpPr>
            <p:cNvPr id="49" name="Oval 25"/>
            <p:cNvSpPr>
              <a:spLocks noChangeArrowheads="1"/>
            </p:cNvSpPr>
            <p:nvPr/>
          </p:nvSpPr>
          <p:spPr bwMode="auto">
            <a:xfrm>
              <a:off x="3128118" y="1775275"/>
              <a:ext cx="1663628" cy="822820"/>
            </a:xfrm>
            <a:prstGeom prst="roundRect">
              <a:avLst/>
            </a:prstGeom>
            <a:ln>
              <a:headEnd/>
              <a:tailEnd/>
            </a:ln>
          </p:spPr>
          <p:style>
            <a:lnRef idx="2">
              <a:schemeClr val="accent6"/>
            </a:lnRef>
            <a:fillRef idx="1">
              <a:schemeClr val="lt1"/>
            </a:fillRef>
            <a:effectRef idx="0">
              <a:schemeClr val="accent6"/>
            </a:effectRef>
            <a:fontRef idx="minor">
              <a:schemeClr val="dk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endParaRPr>
            </a:p>
          </p:txBody>
        </p:sp>
        <p:sp>
          <p:nvSpPr>
            <p:cNvPr id="50" name="TextBox 49"/>
            <p:cNvSpPr txBox="1"/>
            <p:nvPr/>
          </p:nvSpPr>
          <p:spPr>
            <a:xfrm>
              <a:off x="3328134" y="2016720"/>
              <a:ext cx="1223910" cy="339929"/>
            </a:xfrm>
            <a:prstGeom prst="rect">
              <a:avLst/>
            </a:prstGeom>
            <a:solidFill>
              <a:srgbClr val="FF9900"/>
            </a:solidFill>
          </p:spPr>
          <p:style>
            <a:lnRef idx="1">
              <a:schemeClr val="accent4"/>
            </a:lnRef>
            <a:fillRef idx="3">
              <a:schemeClr val="accent4"/>
            </a:fillRef>
            <a:effectRef idx="2">
              <a:schemeClr val="accent4"/>
            </a:effectRef>
            <a:fontRef idx="minor">
              <a:schemeClr val="lt1"/>
            </a:fontRef>
          </p:style>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600" b="0" i="0" u="none" strike="noStrike" kern="0" cap="none" spc="0" normalizeH="0" baseline="0" noProof="0" dirty="0">
                  <a:ln>
                    <a:noFill/>
                  </a:ln>
                  <a:solidFill>
                    <a:prstClr val="white"/>
                  </a:solidFill>
                  <a:effectLst/>
                  <a:uLnTx/>
                  <a:uFillTx/>
                </a:rPr>
                <a:t>Cropping</a:t>
              </a:r>
            </a:p>
          </p:txBody>
        </p:sp>
      </p:grpSp>
      <p:grpSp>
        <p:nvGrpSpPr>
          <p:cNvPr id="51" name="Group 50"/>
          <p:cNvGrpSpPr>
            <a:grpSpLocks/>
          </p:cNvGrpSpPr>
          <p:nvPr/>
        </p:nvGrpSpPr>
        <p:grpSpPr bwMode="auto">
          <a:xfrm>
            <a:off x="1752347" y="5654675"/>
            <a:ext cx="1663700" cy="822325"/>
            <a:chOff x="3128118" y="1775275"/>
            <a:chExt cx="1663628" cy="822820"/>
          </a:xfrm>
        </p:grpSpPr>
        <p:sp>
          <p:nvSpPr>
            <p:cNvPr id="52" name="Oval 25"/>
            <p:cNvSpPr>
              <a:spLocks noChangeArrowheads="1"/>
            </p:cNvSpPr>
            <p:nvPr/>
          </p:nvSpPr>
          <p:spPr bwMode="auto">
            <a:xfrm>
              <a:off x="3128118" y="1775275"/>
              <a:ext cx="1663628" cy="822820"/>
            </a:xfrm>
            <a:prstGeom prst="roundRect">
              <a:avLst/>
            </a:prstGeom>
            <a:ln>
              <a:headEnd/>
              <a:tailEnd/>
            </a:ln>
          </p:spPr>
          <p:style>
            <a:lnRef idx="2">
              <a:schemeClr val="accent6"/>
            </a:lnRef>
            <a:fillRef idx="1">
              <a:schemeClr val="lt1"/>
            </a:fillRef>
            <a:effectRef idx="0">
              <a:schemeClr val="accent6"/>
            </a:effectRef>
            <a:fontRef idx="minor">
              <a:schemeClr val="dk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endParaRPr>
            </a:p>
          </p:txBody>
        </p:sp>
        <p:sp>
          <p:nvSpPr>
            <p:cNvPr id="53" name="TextBox 52"/>
            <p:cNvSpPr txBox="1"/>
            <p:nvPr/>
          </p:nvSpPr>
          <p:spPr>
            <a:xfrm>
              <a:off x="3328134" y="2016720"/>
              <a:ext cx="1223910" cy="339929"/>
            </a:xfrm>
            <a:prstGeom prst="rect">
              <a:avLst/>
            </a:prstGeom>
            <a:solidFill>
              <a:srgbClr val="FF9900"/>
            </a:solidFill>
          </p:spPr>
          <p:style>
            <a:lnRef idx="1">
              <a:schemeClr val="accent4"/>
            </a:lnRef>
            <a:fillRef idx="3">
              <a:schemeClr val="accent4"/>
            </a:fillRef>
            <a:effectRef idx="2">
              <a:schemeClr val="accent4"/>
            </a:effectRef>
            <a:fontRef idx="minor">
              <a:schemeClr val="lt1"/>
            </a:fontRef>
          </p:style>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600" b="0" i="0" u="none" strike="noStrike" kern="0" cap="none" spc="0" normalizeH="0" baseline="0" noProof="0" dirty="0">
                  <a:ln>
                    <a:noFill/>
                  </a:ln>
                  <a:solidFill>
                    <a:prstClr val="white"/>
                  </a:solidFill>
                  <a:effectLst/>
                  <a:uLnTx/>
                  <a:uFillTx/>
                </a:rPr>
                <a:t>Regulation</a:t>
              </a:r>
            </a:p>
          </p:txBody>
        </p:sp>
      </p:grpSp>
      <p:sp>
        <p:nvSpPr>
          <p:cNvPr id="54" name="Content Placeholder 2"/>
          <p:cNvSpPr txBox="1">
            <a:spLocks/>
          </p:cNvSpPr>
          <p:nvPr/>
        </p:nvSpPr>
        <p:spPr>
          <a:xfrm>
            <a:off x="399248" y="2121693"/>
            <a:ext cx="1860550" cy="127793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ct val="20000"/>
              </a:spcBef>
              <a:spcAft>
                <a:spcPts val="0"/>
              </a:spcAft>
              <a:buClrTx/>
              <a:buSzTx/>
              <a:buFont typeface="+mj-lt"/>
              <a:buAutoNum type="arabicPeriod" startAt="4"/>
              <a:tabLst/>
              <a:defRPr/>
            </a:pPr>
            <a:r>
              <a:rPr kumimoji="0" lang="en-AU" sz="1200" b="0" i="0" u="none" strike="noStrike" kern="1200" cap="none" spc="0" normalizeH="0" baseline="0" noProof="0" dirty="0">
                <a:ln>
                  <a:noFill/>
                </a:ln>
                <a:solidFill>
                  <a:prstClr val="black"/>
                </a:solidFill>
                <a:effectLst/>
                <a:uLnTx/>
                <a:uFillTx/>
                <a:latin typeface="+mn-lt"/>
                <a:ea typeface="+mn-ea"/>
                <a:cs typeface="+mn-cs"/>
              </a:rPr>
              <a:t>Rate each of the links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AU" sz="1200" b="0" i="0" u="none" strike="noStrike" kern="1200" cap="none" spc="0" normalizeH="0" baseline="0" noProof="0" dirty="0">
                <a:ln>
                  <a:noFill/>
                </a:ln>
                <a:solidFill>
                  <a:prstClr val="black"/>
                </a:solidFill>
                <a:effectLst/>
                <a:uLnTx/>
                <a:uFillTx/>
                <a:latin typeface="+mn-lt"/>
                <a:ea typeface="+mn-ea"/>
                <a:cs typeface="+mn-cs"/>
              </a:rPr>
              <a:t>Very High = 4</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AU" sz="1200" b="0" i="0" u="none" strike="noStrike" kern="1200" cap="none" spc="0" normalizeH="0" baseline="0" noProof="0" dirty="0">
                <a:ln>
                  <a:noFill/>
                </a:ln>
                <a:solidFill>
                  <a:prstClr val="black"/>
                </a:solidFill>
                <a:effectLst/>
                <a:uLnTx/>
                <a:uFillTx/>
                <a:latin typeface="+mn-lt"/>
                <a:ea typeface="+mn-ea"/>
                <a:cs typeface="+mn-cs"/>
              </a:rPr>
              <a:t>High = 3</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AU" sz="1200" b="0" i="0" u="none" strike="noStrike" kern="1200" cap="none" spc="0" normalizeH="0" baseline="0" noProof="0" dirty="0">
                <a:ln>
                  <a:noFill/>
                </a:ln>
                <a:solidFill>
                  <a:prstClr val="black"/>
                </a:solidFill>
                <a:effectLst/>
                <a:uLnTx/>
                <a:uFillTx/>
                <a:latin typeface="+mn-lt"/>
                <a:ea typeface="+mn-ea"/>
                <a:cs typeface="+mn-cs"/>
              </a:rPr>
              <a:t>Medium = 2</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AU" sz="1200" b="0" i="0" u="none" strike="noStrike" kern="1200" cap="none" spc="0" normalizeH="0" baseline="0" noProof="0" dirty="0">
                <a:ln>
                  <a:noFill/>
                </a:ln>
                <a:solidFill>
                  <a:prstClr val="black"/>
                </a:solidFill>
                <a:effectLst/>
                <a:uLnTx/>
                <a:uFillTx/>
                <a:latin typeface="+mn-lt"/>
                <a:ea typeface="+mn-ea"/>
                <a:cs typeface="+mn-cs"/>
              </a:rPr>
              <a:t>Low =1</a:t>
            </a:r>
          </a:p>
        </p:txBody>
      </p:sp>
      <p:sp>
        <p:nvSpPr>
          <p:cNvPr id="55" name="Right Arrow 54"/>
          <p:cNvSpPr/>
          <p:nvPr/>
        </p:nvSpPr>
        <p:spPr>
          <a:xfrm rot="5936779">
            <a:off x="7647558" y="3640931"/>
            <a:ext cx="406400" cy="2778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white"/>
              </a:solidFill>
              <a:effectLst/>
              <a:uLnTx/>
              <a:uFillTx/>
            </a:endParaRPr>
          </a:p>
        </p:txBody>
      </p:sp>
      <p:sp>
        <p:nvSpPr>
          <p:cNvPr id="56" name="Right Arrow 55"/>
          <p:cNvSpPr/>
          <p:nvPr/>
        </p:nvSpPr>
        <p:spPr>
          <a:xfrm rot="15046776">
            <a:off x="7676799" y="5137342"/>
            <a:ext cx="406400" cy="2778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white"/>
              </a:solidFill>
              <a:effectLst/>
              <a:uLnTx/>
              <a:uFillTx/>
            </a:endParaRPr>
          </a:p>
        </p:txBody>
      </p:sp>
      <p:sp>
        <p:nvSpPr>
          <p:cNvPr id="57" name="Right Arrow 56"/>
          <p:cNvSpPr/>
          <p:nvPr/>
        </p:nvSpPr>
        <p:spPr>
          <a:xfrm rot="10800000">
            <a:off x="6284660" y="4384675"/>
            <a:ext cx="406400" cy="2778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white"/>
              </a:solidFill>
              <a:effectLst/>
              <a:uLnTx/>
              <a:uFillTx/>
            </a:endParaRPr>
          </a:p>
        </p:txBody>
      </p:sp>
      <p:sp>
        <p:nvSpPr>
          <p:cNvPr id="58" name="Right Arrow 57"/>
          <p:cNvSpPr/>
          <p:nvPr/>
        </p:nvSpPr>
        <p:spPr>
          <a:xfrm>
            <a:off x="3895472" y="4397375"/>
            <a:ext cx="406400" cy="2778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white"/>
              </a:solidFill>
              <a:effectLst/>
              <a:uLnTx/>
              <a:uFillTx/>
            </a:endParaRPr>
          </a:p>
        </p:txBody>
      </p:sp>
      <p:sp>
        <p:nvSpPr>
          <p:cNvPr id="59" name="Right Arrow 58"/>
          <p:cNvSpPr/>
          <p:nvPr/>
        </p:nvSpPr>
        <p:spPr>
          <a:xfrm rot="17684555">
            <a:off x="2527047" y="5146675"/>
            <a:ext cx="406400" cy="279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white"/>
              </a:solidFill>
              <a:effectLst/>
              <a:uLnTx/>
              <a:uFillTx/>
            </a:endParaRPr>
          </a:p>
        </p:txBody>
      </p:sp>
      <p:sp>
        <p:nvSpPr>
          <p:cNvPr id="60" name="Right Arrow 59"/>
          <p:cNvSpPr/>
          <p:nvPr/>
        </p:nvSpPr>
        <p:spPr>
          <a:xfrm rot="4569077">
            <a:off x="2681829" y="3640931"/>
            <a:ext cx="406400" cy="2778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white"/>
              </a:solidFill>
              <a:effectLst/>
              <a:uLnTx/>
              <a:uFillTx/>
            </a:endParaRPr>
          </a:p>
        </p:txBody>
      </p:sp>
    </p:spTree>
    <p:extLst>
      <p:ext uri="{BB962C8B-B14F-4D97-AF65-F5344CB8AC3E}">
        <p14:creationId xmlns:p14="http://schemas.microsoft.com/office/powerpoint/2010/main" val="28881244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8"/>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9"/>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48"/>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0"/>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4"/>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childTnLst>
                          </p:cTn>
                        </p:par>
                        <p:par>
                          <p:cTn id="63" fill="hold" nodeType="afterGroup">
                            <p:stCondLst>
                              <p:cond delay="0"/>
                            </p:stCondLst>
                            <p:childTnLst>
                              <p:par>
                                <p:cTn id="64" presetID="10"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500"/>
                                        <p:tgtEl>
                                          <p:spTgt spid="24"/>
                                        </p:tgtEl>
                                      </p:cBhvr>
                                    </p:animEffect>
                                  </p:childTnLst>
                                </p:cTn>
                              </p:par>
                            </p:childTnLst>
                          </p:cTn>
                        </p:par>
                        <p:par>
                          <p:cTn id="67" fill="hold" nodeType="afterGroup">
                            <p:stCondLst>
                              <p:cond delay="500"/>
                            </p:stCondLst>
                            <p:childTnLst>
                              <p:par>
                                <p:cTn id="68" presetID="10"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500"/>
                                        <p:tgtEl>
                                          <p:spTgt spid="25"/>
                                        </p:tgtEl>
                                      </p:cBhvr>
                                    </p:animEffect>
                                  </p:childTnLst>
                                </p:cTn>
                              </p:par>
                            </p:childTnLst>
                          </p:cTn>
                        </p:par>
                        <p:par>
                          <p:cTn id="71" fill="hold" nodeType="afterGroup">
                            <p:stCondLst>
                              <p:cond delay="1000"/>
                            </p:stCondLst>
                            <p:childTnLst>
                              <p:par>
                                <p:cTn id="72" presetID="10"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500"/>
                                        <p:tgtEl>
                                          <p:spTgt spid="26"/>
                                        </p:tgtEl>
                                      </p:cBhvr>
                                    </p:animEffect>
                                  </p:childTnLst>
                                </p:cTn>
                              </p:par>
                            </p:childTnLst>
                          </p:cTn>
                        </p:par>
                        <p:par>
                          <p:cTn id="75" fill="hold" nodeType="afterGroup">
                            <p:stCondLst>
                              <p:cond delay="1500"/>
                            </p:stCondLst>
                            <p:childTnLst>
                              <p:par>
                                <p:cTn id="76" presetID="10" presetClass="entr" presetSubtype="0" fill="hold" grpId="0" nodeType="after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fade">
                                      <p:cBhvr>
                                        <p:cTn id="78" dur="500"/>
                                        <p:tgtEl>
                                          <p:spTgt spid="27"/>
                                        </p:tgtEl>
                                      </p:cBhvr>
                                    </p:animEffect>
                                  </p:childTnLst>
                                </p:cTn>
                              </p:par>
                            </p:childTnLst>
                          </p:cTn>
                        </p:par>
                        <p:par>
                          <p:cTn id="79" fill="hold" nodeType="afterGroup">
                            <p:stCondLst>
                              <p:cond delay="2000"/>
                            </p:stCondLst>
                            <p:childTnLst>
                              <p:par>
                                <p:cTn id="80" presetID="10" presetClass="entr" presetSubtype="0" fill="hold" grpId="0" nodeType="after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54" grpId="0"/>
      <p:bldP spid="55" grpId="0" animBg="1"/>
      <p:bldP spid="56" grpId="0" animBg="1"/>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387" y="309202"/>
            <a:ext cx="6455225" cy="6239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638800" y="152400"/>
            <a:ext cx="2667000" cy="1634490"/>
          </a:xfrm>
          <a:prstGeom prst="roundRect">
            <a:avLst/>
          </a:prstGeom>
          <a:ln>
            <a:solidFill>
              <a:srgbClr val="C0504D"/>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fontAlgn="base">
              <a:spcBef>
                <a:spcPct val="0"/>
              </a:spcBef>
              <a:spcAft>
                <a:spcPct val="0"/>
              </a:spcAft>
              <a:buFont typeface="Arial" pitchFamily="34" charset="0"/>
              <a:buChar char="•"/>
            </a:pPr>
            <a:r>
              <a:rPr lang="en-AU" dirty="0">
                <a:solidFill>
                  <a:srgbClr val="000000"/>
                </a:solidFill>
              </a:rPr>
              <a:t>Pre-planning</a:t>
            </a:r>
          </a:p>
          <a:p>
            <a:pPr marL="285750" indent="-285750" fontAlgn="base">
              <a:spcBef>
                <a:spcPct val="0"/>
              </a:spcBef>
              <a:spcAft>
                <a:spcPct val="0"/>
              </a:spcAft>
              <a:buFont typeface="Arial" pitchFamily="34" charset="0"/>
              <a:buChar char="•"/>
            </a:pPr>
            <a:r>
              <a:rPr lang="en-AU" dirty="0">
                <a:solidFill>
                  <a:srgbClr val="000000"/>
                </a:solidFill>
              </a:rPr>
              <a:t>Vision &amp; Scope</a:t>
            </a:r>
          </a:p>
          <a:p>
            <a:pPr marL="285750" indent="-285750" fontAlgn="base">
              <a:spcBef>
                <a:spcPct val="0"/>
              </a:spcBef>
              <a:spcAft>
                <a:spcPct val="0"/>
              </a:spcAft>
              <a:buFont typeface="Arial" pitchFamily="34" charset="0"/>
              <a:buChar char="•"/>
            </a:pPr>
            <a:r>
              <a:rPr lang="en-AU" dirty="0">
                <a:solidFill>
                  <a:srgbClr val="000000"/>
                </a:solidFill>
              </a:rPr>
              <a:t>Targets &amp; Health</a:t>
            </a:r>
          </a:p>
          <a:p>
            <a:pPr marL="285750" indent="-285750" fontAlgn="base">
              <a:spcBef>
                <a:spcPct val="0"/>
              </a:spcBef>
              <a:spcAft>
                <a:spcPct val="0"/>
              </a:spcAft>
              <a:buFont typeface="Arial" pitchFamily="34" charset="0"/>
              <a:buChar char="•"/>
            </a:pPr>
            <a:r>
              <a:rPr lang="en-AU" dirty="0">
                <a:solidFill>
                  <a:srgbClr val="000000"/>
                </a:solidFill>
              </a:rPr>
              <a:t>Threats</a:t>
            </a:r>
          </a:p>
          <a:p>
            <a:pPr marL="285750" indent="-285750" fontAlgn="base">
              <a:spcBef>
                <a:spcPct val="0"/>
              </a:spcBef>
              <a:spcAft>
                <a:spcPct val="0"/>
              </a:spcAft>
              <a:buFont typeface="Arial" pitchFamily="34" charset="0"/>
              <a:buChar char="•"/>
            </a:pPr>
            <a:r>
              <a:rPr lang="en-AU" dirty="0">
                <a:solidFill>
                  <a:srgbClr val="000000"/>
                </a:solidFill>
              </a:rPr>
              <a:t>Situation</a:t>
            </a:r>
          </a:p>
        </p:txBody>
      </p:sp>
      <p:sp>
        <p:nvSpPr>
          <p:cNvPr id="2" name="Oval 1"/>
          <p:cNvSpPr/>
          <p:nvPr/>
        </p:nvSpPr>
        <p:spPr>
          <a:xfrm>
            <a:off x="5943600" y="1066800"/>
            <a:ext cx="914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1499243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3891367793"/>
              </p:ext>
            </p:extLst>
          </p:nvPr>
        </p:nvGraphicFramePr>
        <p:xfrm>
          <a:off x="172243" y="1337452"/>
          <a:ext cx="7442278" cy="1933134"/>
        </p:xfrm>
        <a:graphic>
          <a:graphicData uri="http://schemas.openxmlformats.org/drawingml/2006/table">
            <a:tbl>
              <a:tblPr/>
              <a:tblGrid>
                <a:gridCol w="320040">
                  <a:extLst>
                    <a:ext uri="{9D8B030D-6E8A-4147-A177-3AD203B41FA5}">
                      <a16:colId xmlns:a16="http://schemas.microsoft.com/office/drawing/2014/main" xmlns="" val="20000"/>
                    </a:ext>
                  </a:extLst>
                </a:gridCol>
                <a:gridCol w="1217580">
                  <a:extLst>
                    <a:ext uri="{9D8B030D-6E8A-4147-A177-3AD203B41FA5}">
                      <a16:colId xmlns:a16="http://schemas.microsoft.com/office/drawing/2014/main" xmlns="" val="20001"/>
                    </a:ext>
                  </a:extLst>
                </a:gridCol>
                <a:gridCol w="936104">
                  <a:extLst>
                    <a:ext uri="{9D8B030D-6E8A-4147-A177-3AD203B41FA5}">
                      <a16:colId xmlns:a16="http://schemas.microsoft.com/office/drawing/2014/main" xmlns="" val="20002"/>
                    </a:ext>
                  </a:extLst>
                </a:gridCol>
                <a:gridCol w="1008112">
                  <a:extLst>
                    <a:ext uri="{9D8B030D-6E8A-4147-A177-3AD203B41FA5}">
                      <a16:colId xmlns:a16="http://schemas.microsoft.com/office/drawing/2014/main" xmlns="" val="20003"/>
                    </a:ext>
                  </a:extLst>
                </a:gridCol>
                <a:gridCol w="936104">
                  <a:extLst>
                    <a:ext uri="{9D8B030D-6E8A-4147-A177-3AD203B41FA5}">
                      <a16:colId xmlns:a16="http://schemas.microsoft.com/office/drawing/2014/main" xmlns="" val="20004"/>
                    </a:ext>
                  </a:extLst>
                </a:gridCol>
                <a:gridCol w="864096">
                  <a:extLst>
                    <a:ext uri="{9D8B030D-6E8A-4147-A177-3AD203B41FA5}">
                      <a16:colId xmlns:a16="http://schemas.microsoft.com/office/drawing/2014/main" xmlns="" val="20005"/>
                    </a:ext>
                  </a:extLst>
                </a:gridCol>
                <a:gridCol w="1008112">
                  <a:extLst>
                    <a:ext uri="{9D8B030D-6E8A-4147-A177-3AD203B41FA5}">
                      <a16:colId xmlns:a16="http://schemas.microsoft.com/office/drawing/2014/main" xmlns="" val="20006"/>
                    </a:ext>
                  </a:extLst>
                </a:gridCol>
                <a:gridCol w="1152130">
                  <a:extLst>
                    <a:ext uri="{9D8B030D-6E8A-4147-A177-3AD203B41FA5}">
                      <a16:colId xmlns:a16="http://schemas.microsoft.com/office/drawing/2014/main" xmlns="" val="20007"/>
                    </a:ext>
                  </a:extLst>
                </a:gridCol>
              </a:tblGrid>
              <a:tr h="0">
                <a:tc>
                  <a:txBody>
                    <a:bodyPr/>
                    <a:lstStyle/>
                    <a:p>
                      <a:pPr>
                        <a:spcAft>
                          <a:spcPts val="0"/>
                        </a:spcAft>
                      </a:pPr>
                      <a:r>
                        <a:rPr lang="en-US" sz="1200" dirty="0">
                          <a:effectLst/>
                          <a:latin typeface="+mj-lt"/>
                          <a:ea typeface="Times New Roman"/>
                        </a:rPr>
                        <a:t> </a:t>
                      </a:r>
                      <a:endParaRPr lang="en-AU" sz="1200" dirty="0">
                        <a:effectLst/>
                        <a:latin typeface="+mj-lt"/>
                        <a:ea typeface="Times New Roman"/>
                      </a:endParaRPr>
                    </a:p>
                  </a:txBody>
                  <a:tcPr marL="68580" marR="68580" marT="0" marB="0">
                    <a:lnL>
                      <a:noFill/>
                    </a:lnL>
                    <a:lnR>
                      <a:noFill/>
                    </a:lnR>
                    <a:lnT>
                      <a:noFill/>
                    </a:lnT>
                    <a:lnB>
                      <a:noFill/>
                    </a:lnB>
                  </a:tcPr>
                </a:tc>
                <a:tc>
                  <a:txBody>
                    <a:bodyPr/>
                    <a:lstStyle/>
                    <a:p>
                      <a:pPr>
                        <a:spcAft>
                          <a:spcPts val="0"/>
                        </a:spcAft>
                      </a:pPr>
                      <a:r>
                        <a:rPr lang="en-US" sz="1200">
                          <a:effectLst/>
                          <a:latin typeface="+mj-lt"/>
                          <a:ea typeface="Times New Roman"/>
                        </a:rPr>
                        <a:t> </a:t>
                      </a:r>
                      <a:endParaRPr lang="en-AU" sz="1200">
                        <a:effectLst/>
                        <a:latin typeface="+mj-lt"/>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gridSpan="5">
                  <a:txBody>
                    <a:bodyPr/>
                    <a:lstStyle/>
                    <a:p>
                      <a:pPr algn="ctr">
                        <a:spcAft>
                          <a:spcPts val="0"/>
                        </a:spcAft>
                      </a:pPr>
                      <a:r>
                        <a:rPr lang="en-US" sz="1200" dirty="0">
                          <a:effectLst/>
                          <a:latin typeface="+mj-lt"/>
                          <a:ea typeface="Times New Roman"/>
                        </a:rPr>
                        <a:t>TARGETS</a:t>
                      </a:r>
                      <a:endParaRPr lang="en-AU" sz="1200" dirty="0">
                        <a:effectLst/>
                        <a:latin typeface="+mj-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rowSpan="2">
                  <a:txBody>
                    <a:bodyPr/>
                    <a:lstStyle/>
                    <a:p>
                      <a:pPr>
                        <a:spcAft>
                          <a:spcPts val="0"/>
                        </a:spcAft>
                      </a:pPr>
                      <a:r>
                        <a:rPr lang="en-US" sz="1200" i="1" dirty="0">
                          <a:effectLst/>
                          <a:latin typeface="+mj-lt"/>
                          <a:ea typeface="Times New Roman"/>
                        </a:rPr>
                        <a:t>Level of Threat</a:t>
                      </a:r>
                      <a:endParaRPr lang="en-AU" sz="1200" dirty="0">
                        <a:effectLst/>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308779">
                <a:tc>
                  <a:txBody>
                    <a:bodyPr/>
                    <a:lstStyle/>
                    <a:p>
                      <a:pPr>
                        <a:spcAft>
                          <a:spcPts val="0"/>
                        </a:spcAft>
                      </a:pPr>
                      <a:r>
                        <a:rPr lang="en-US" sz="1200">
                          <a:effectLst/>
                          <a:latin typeface="+mj-lt"/>
                          <a:ea typeface="Times New Roman"/>
                        </a:rPr>
                        <a:t> </a:t>
                      </a:r>
                      <a:endParaRPr lang="en-AU" sz="1200">
                        <a:effectLst/>
                        <a:latin typeface="+mj-lt"/>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mj-lt"/>
                          <a:ea typeface="Times New Roman"/>
                        </a:rPr>
                        <a:t> </a:t>
                      </a:r>
                      <a:endParaRPr lang="en-AU" sz="1200">
                        <a:effectLst/>
                        <a:latin typeface="+mj-lt"/>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71755" marR="71755">
                        <a:spcAft>
                          <a:spcPts val="0"/>
                        </a:spcAft>
                      </a:pPr>
                      <a:endParaRPr lang="en-AU" sz="1200" dirty="0">
                        <a:effectLst/>
                        <a:latin typeface="+mj-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endParaRPr lang="en-AU" sz="1200" dirty="0">
                        <a:effectLst/>
                        <a:latin typeface="+mj-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endParaRPr lang="en-AU" sz="1200" dirty="0">
                        <a:effectLst/>
                        <a:latin typeface="+mj-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endParaRPr lang="en-AU" sz="1200" dirty="0">
                        <a:effectLst/>
                        <a:latin typeface="+mj-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endParaRPr lang="en-AU" sz="1200" dirty="0">
                        <a:effectLst/>
                        <a:latin typeface="+mj-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spcAft>
                          <a:spcPts val="0"/>
                        </a:spcAft>
                      </a:pPr>
                      <a:endParaRPr lang="en-AU" sz="1200" dirty="0">
                        <a:effectLst/>
                        <a:latin typeface="+mj-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0">
                <a:tc rowSpan="5">
                  <a:txBody>
                    <a:bodyPr/>
                    <a:lstStyle/>
                    <a:p>
                      <a:pPr marL="71755" marR="71755" algn="ctr">
                        <a:spcAft>
                          <a:spcPts val="0"/>
                        </a:spcAft>
                      </a:pPr>
                      <a:r>
                        <a:rPr lang="en-US" sz="1200" dirty="0">
                          <a:effectLst/>
                          <a:latin typeface="+mj-lt"/>
                          <a:ea typeface="Times New Roman"/>
                        </a:rPr>
                        <a:t>CAUSES</a:t>
                      </a:r>
                      <a:endParaRPr lang="en-AU" sz="1200" dirty="0">
                        <a:effectLst/>
                        <a:latin typeface="+mj-lt"/>
                        <a:ea typeface="Times New Roman"/>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AU" dirty="0">
                        <a:latin typeface="+mj-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AU" sz="1200" dirty="0">
                        <a:effectLst/>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AU" sz="1200" dirty="0">
                        <a:effectLst/>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AU" sz="1200" dirty="0">
                        <a:effectLst/>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AU" sz="1200" dirty="0">
                        <a:effectLst/>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AU" sz="1200" dirty="0">
                        <a:effectLst/>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AU" sz="1200" b="1" dirty="0">
                        <a:effectLst/>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16771">
                <a:tc vMerge="1">
                  <a:txBody>
                    <a:bodyPr/>
                    <a:lstStyle/>
                    <a:p>
                      <a:endParaRPr lang="en-AU"/>
                    </a:p>
                  </a:txBody>
                  <a:tcPr/>
                </a:tc>
                <a:tc>
                  <a:txBody>
                    <a:bodyPr/>
                    <a:lstStyle/>
                    <a:p>
                      <a:pPr>
                        <a:spcAft>
                          <a:spcPts val="0"/>
                        </a:spcAft>
                      </a:pPr>
                      <a:endParaRPr lang="en-AU" sz="1200" dirty="0">
                        <a:effectLst/>
                        <a:latin typeface="+mj-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AU" sz="1200" dirty="0">
                        <a:effectLst/>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AU" sz="1200" dirty="0">
                        <a:effectLst/>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AU" sz="1200" dirty="0">
                        <a:effectLst/>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AU" sz="1200" dirty="0">
                        <a:effectLst/>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AU" sz="1200" dirty="0">
                        <a:effectLst/>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AU" sz="1200" b="1" dirty="0">
                        <a:effectLst/>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0">
                <a:tc vMerge="1">
                  <a:txBody>
                    <a:bodyPr/>
                    <a:lstStyle/>
                    <a:p>
                      <a:endParaRPr lang="en-AU"/>
                    </a:p>
                  </a:txBody>
                  <a:tcPr/>
                </a:tc>
                <a:tc>
                  <a:txBody>
                    <a:bodyPr/>
                    <a:lstStyle/>
                    <a:p>
                      <a:endParaRPr lang="en-AU" dirty="0">
                        <a:latin typeface="+mj-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AU" sz="1200" dirty="0">
                        <a:effectLst/>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AU" sz="1200" dirty="0">
                        <a:effectLst/>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AU" sz="1200" dirty="0">
                        <a:effectLst/>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AU" sz="1200" dirty="0">
                        <a:effectLst/>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AU" sz="1200" dirty="0">
                        <a:effectLst/>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AU" sz="1200" b="1" dirty="0">
                        <a:effectLst/>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01744">
                <a:tc vMerge="1">
                  <a:txBody>
                    <a:bodyPr/>
                    <a:lstStyle/>
                    <a:p>
                      <a:endParaRPr lang="en-AU"/>
                    </a:p>
                  </a:txBody>
                  <a:tcPr/>
                </a:tc>
                <a:tc>
                  <a:txBody>
                    <a:bodyPr/>
                    <a:lstStyle/>
                    <a:p>
                      <a:pPr>
                        <a:spcAft>
                          <a:spcPts val="0"/>
                        </a:spcAft>
                      </a:pPr>
                      <a:endParaRPr lang="en-AU" sz="1200">
                        <a:effectLst/>
                        <a:latin typeface="+mj-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AU" sz="1200" dirty="0">
                        <a:effectLst/>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AU" sz="1200" dirty="0">
                        <a:effectLst/>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AU" sz="1200" dirty="0">
                        <a:effectLst/>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AU" sz="1200" dirty="0">
                        <a:effectLst/>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AU" sz="1200" dirty="0">
                        <a:effectLst/>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AU" sz="1200" b="1" dirty="0">
                        <a:effectLst/>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0">
                <a:tc vMerge="1">
                  <a:txBody>
                    <a:bodyPr/>
                    <a:lstStyle/>
                    <a:p>
                      <a:endParaRPr lang="en-AU"/>
                    </a:p>
                  </a:txBody>
                  <a:tcPr/>
                </a:tc>
                <a:tc>
                  <a:txBody>
                    <a:bodyPr/>
                    <a:lstStyle/>
                    <a:p>
                      <a:endParaRPr lang="en-AU" dirty="0">
                        <a:latin typeface="+mj-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AU" sz="1200" dirty="0">
                        <a:effectLst/>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AU" sz="1200" dirty="0">
                        <a:effectLst/>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AU" sz="1200" dirty="0">
                        <a:effectLst/>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AU" sz="1200" dirty="0">
                        <a:effectLst/>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AU" sz="1200" dirty="0">
                        <a:effectLst/>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AU" sz="1200" b="1" dirty="0">
                        <a:effectLst/>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692594380"/>
              </p:ext>
            </p:extLst>
          </p:nvPr>
        </p:nvGraphicFramePr>
        <p:xfrm>
          <a:off x="768897" y="1813199"/>
          <a:ext cx="912812" cy="1441449"/>
        </p:xfrm>
        <a:graphic>
          <a:graphicData uri="http://schemas.openxmlformats.org/drawingml/2006/table">
            <a:tbl>
              <a:tblPr firstRow="1" bandRow="1">
                <a:tableStyleId>{5940675A-B579-460E-94D1-54222C63F5DA}</a:tableStyleId>
              </a:tblPr>
              <a:tblGrid>
                <a:gridCol w="912812">
                  <a:extLst>
                    <a:ext uri="{9D8B030D-6E8A-4147-A177-3AD203B41FA5}">
                      <a16:colId xmlns:a16="http://schemas.microsoft.com/office/drawing/2014/main" xmlns="" val="20000"/>
                    </a:ext>
                  </a:extLst>
                </a:gridCol>
              </a:tblGrid>
              <a:tr h="287028">
                <a:tc>
                  <a:txBody>
                    <a:bodyPr/>
                    <a:lstStyle/>
                    <a:p>
                      <a:pPr marL="0" algn="ctr" defTabSz="914400" rtl="0" eaLnBrk="1" latinLnBrk="0" hangingPunct="1"/>
                      <a:r>
                        <a:rPr lang="en-AU" sz="1200" b="1" kern="1200" dirty="0">
                          <a:solidFill>
                            <a:schemeClr val="tx1"/>
                          </a:solidFill>
                          <a:latin typeface="+mn-lt"/>
                          <a:ea typeface="+mn-ea"/>
                          <a:cs typeface="+mn-cs"/>
                        </a:rPr>
                        <a:t>Cropping</a:t>
                      </a:r>
                    </a:p>
                  </a:txBody>
                  <a:tcPr marL="91544" marR="91544" marT="45761" marB="45761"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287028">
                <a:tc>
                  <a:txBody>
                    <a:bodyPr/>
                    <a:lstStyle/>
                    <a:p>
                      <a:pPr marL="0" algn="ctr" defTabSz="914400" rtl="0" eaLnBrk="1" latinLnBrk="0" hangingPunct="1"/>
                      <a:r>
                        <a:rPr lang="en-AU" sz="1200" b="1" kern="1200" dirty="0">
                          <a:solidFill>
                            <a:schemeClr val="tx1"/>
                          </a:solidFill>
                          <a:latin typeface="+mn-lt"/>
                          <a:ea typeface="+mn-ea"/>
                          <a:cs typeface="+mn-cs"/>
                        </a:rPr>
                        <a:t>Grazing</a:t>
                      </a:r>
                    </a:p>
                  </a:txBody>
                  <a:tcPr marL="91544" marR="91544" marT="45761" marB="45761"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289131">
                <a:tc>
                  <a:txBody>
                    <a:bodyPr/>
                    <a:lstStyle/>
                    <a:p>
                      <a:pPr marL="0" algn="ctr" defTabSz="914400" rtl="0" eaLnBrk="1" latinLnBrk="0" hangingPunct="1"/>
                      <a:r>
                        <a:rPr lang="en-AU" sz="1200" b="1" kern="1200" dirty="0">
                          <a:solidFill>
                            <a:schemeClr val="tx1"/>
                          </a:solidFill>
                          <a:latin typeface="+mn-lt"/>
                          <a:ea typeface="+mn-ea"/>
                          <a:cs typeface="+mn-cs"/>
                        </a:rPr>
                        <a:t>Campers</a:t>
                      </a:r>
                    </a:p>
                  </a:txBody>
                  <a:tcPr marL="91544" marR="91544" marT="45761" marB="45761"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289131">
                <a:tc>
                  <a:txBody>
                    <a:bodyPr/>
                    <a:lstStyle/>
                    <a:p>
                      <a:pPr marL="0" algn="ctr" defTabSz="914400" rtl="0" eaLnBrk="1" latinLnBrk="0" hangingPunct="1"/>
                      <a:r>
                        <a:rPr lang="en-AU" sz="1200" b="1" kern="1200" dirty="0">
                          <a:solidFill>
                            <a:schemeClr val="tx1"/>
                          </a:solidFill>
                          <a:latin typeface="+mn-lt"/>
                          <a:ea typeface="+mn-ea"/>
                          <a:cs typeface="+mn-cs"/>
                        </a:rPr>
                        <a:t>Poor Fire</a:t>
                      </a:r>
                    </a:p>
                  </a:txBody>
                  <a:tcPr marL="91544" marR="91544" marT="45761" marB="45761"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289131">
                <a:tc>
                  <a:txBody>
                    <a:bodyPr/>
                    <a:lstStyle/>
                    <a:p>
                      <a:pPr marL="0" algn="ctr" defTabSz="914400" rtl="0" eaLnBrk="1" latinLnBrk="0" hangingPunct="1"/>
                      <a:r>
                        <a:rPr lang="en-AU" sz="1200" b="1" kern="1200" dirty="0">
                          <a:solidFill>
                            <a:schemeClr val="tx1"/>
                          </a:solidFill>
                          <a:latin typeface="+mn-lt"/>
                          <a:ea typeface="+mn-ea"/>
                          <a:cs typeface="+mn-cs"/>
                        </a:rPr>
                        <a:t>Exploration</a:t>
                      </a:r>
                    </a:p>
                  </a:txBody>
                  <a:tcPr marL="91544" marR="91544" marT="45761" marB="45761"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94635300"/>
              </p:ext>
            </p:extLst>
          </p:nvPr>
        </p:nvGraphicFramePr>
        <p:xfrm>
          <a:off x="1740615" y="1521876"/>
          <a:ext cx="4664075" cy="277812"/>
        </p:xfrm>
        <a:graphic>
          <a:graphicData uri="http://schemas.openxmlformats.org/drawingml/2006/table">
            <a:tbl>
              <a:tblPr firstRow="1" bandRow="1">
                <a:tableStyleId>{5940675A-B579-460E-94D1-54222C63F5DA}</a:tableStyleId>
              </a:tblPr>
              <a:tblGrid>
                <a:gridCol w="932815">
                  <a:extLst>
                    <a:ext uri="{9D8B030D-6E8A-4147-A177-3AD203B41FA5}">
                      <a16:colId xmlns:a16="http://schemas.microsoft.com/office/drawing/2014/main" xmlns="" val="20000"/>
                    </a:ext>
                  </a:extLst>
                </a:gridCol>
                <a:gridCol w="932815">
                  <a:extLst>
                    <a:ext uri="{9D8B030D-6E8A-4147-A177-3AD203B41FA5}">
                      <a16:colId xmlns:a16="http://schemas.microsoft.com/office/drawing/2014/main" xmlns="" val="20001"/>
                    </a:ext>
                  </a:extLst>
                </a:gridCol>
                <a:gridCol w="932815">
                  <a:extLst>
                    <a:ext uri="{9D8B030D-6E8A-4147-A177-3AD203B41FA5}">
                      <a16:colId xmlns:a16="http://schemas.microsoft.com/office/drawing/2014/main" xmlns="" val="20002"/>
                    </a:ext>
                  </a:extLst>
                </a:gridCol>
                <a:gridCol w="932815">
                  <a:extLst>
                    <a:ext uri="{9D8B030D-6E8A-4147-A177-3AD203B41FA5}">
                      <a16:colId xmlns:a16="http://schemas.microsoft.com/office/drawing/2014/main" xmlns="" val="20003"/>
                    </a:ext>
                  </a:extLst>
                </a:gridCol>
                <a:gridCol w="932815">
                  <a:extLst>
                    <a:ext uri="{9D8B030D-6E8A-4147-A177-3AD203B41FA5}">
                      <a16:colId xmlns:a16="http://schemas.microsoft.com/office/drawing/2014/main" xmlns="" val="20004"/>
                    </a:ext>
                  </a:extLst>
                </a:gridCol>
              </a:tblGrid>
              <a:tr h="277812">
                <a:tc>
                  <a:txBody>
                    <a:bodyPr/>
                    <a:lstStyle/>
                    <a:p>
                      <a:pPr algn="ctr"/>
                      <a:r>
                        <a:rPr lang="en-AU" sz="1200" b="1" dirty="0">
                          <a:solidFill>
                            <a:schemeClr val="tx1"/>
                          </a:solidFill>
                        </a:rPr>
                        <a:t>Grasslands</a:t>
                      </a:r>
                    </a:p>
                  </a:txBody>
                  <a:tcPr marL="91434" marR="91434" marT="45739" marB="45739"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AU" sz="1200" b="1" dirty="0">
                          <a:solidFill>
                            <a:schemeClr val="tx1"/>
                          </a:solidFill>
                        </a:rPr>
                        <a:t>Art Site</a:t>
                      </a:r>
                    </a:p>
                  </a:txBody>
                  <a:tcPr marL="91434" marR="91434" marT="45739" marB="45739"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AU" sz="1200" b="1" dirty="0">
                          <a:solidFill>
                            <a:schemeClr val="tx1"/>
                          </a:solidFill>
                        </a:rPr>
                        <a:t>Dugong</a:t>
                      </a:r>
                    </a:p>
                  </a:txBody>
                  <a:tcPr marL="91434" marR="91434" marT="45739" marB="45739"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AU" sz="1200" b="1" dirty="0">
                          <a:solidFill>
                            <a:schemeClr val="tx1"/>
                          </a:solidFill>
                        </a:rPr>
                        <a:t>Tidal zone</a:t>
                      </a:r>
                    </a:p>
                  </a:txBody>
                  <a:tcPr marL="91434" marR="91434" marT="45739" marB="45739"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latinLnBrk="0" hangingPunct="1"/>
                      <a:r>
                        <a:rPr lang="en-AU" sz="1200" b="1" kern="1200" dirty="0">
                          <a:solidFill>
                            <a:schemeClr val="tx1"/>
                          </a:solidFill>
                          <a:latin typeface="+mn-lt"/>
                          <a:ea typeface="+mn-ea"/>
                          <a:cs typeface="+mn-cs"/>
                        </a:rPr>
                        <a:t>Waterholes</a:t>
                      </a:r>
                    </a:p>
                  </a:txBody>
                  <a:tcPr marL="91434" marR="91434" marT="45739" marB="45739"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2883805638"/>
              </p:ext>
            </p:extLst>
          </p:nvPr>
        </p:nvGraphicFramePr>
        <p:xfrm>
          <a:off x="1740615" y="1818941"/>
          <a:ext cx="4751388" cy="1439863"/>
        </p:xfrm>
        <a:graphic>
          <a:graphicData uri="http://schemas.openxmlformats.org/drawingml/2006/table">
            <a:tbl>
              <a:tblPr/>
              <a:tblGrid>
                <a:gridCol w="935038">
                  <a:extLst>
                    <a:ext uri="{9D8B030D-6E8A-4147-A177-3AD203B41FA5}">
                      <a16:colId xmlns:a16="http://schemas.microsoft.com/office/drawing/2014/main" xmlns="" val="20000"/>
                    </a:ext>
                  </a:extLst>
                </a:gridCol>
                <a:gridCol w="1008062">
                  <a:extLst>
                    <a:ext uri="{9D8B030D-6E8A-4147-A177-3AD203B41FA5}">
                      <a16:colId xmlns:a16="http://schemas.microsoft.com/office/drawing/2014/main" xmlns="" val="20001"/>
                    </a:ext>
                  </a:extLst>
                </a:gridCol>
                <a:gridCol w="936625">
                  <a:extLst>
                    <a:ext uri="{9D8B030D-6E8A-4147-A177-3AD203B41FA5}">
                      <a16:colId xmlns:a16="http://schemas.microsoft.com/office/drawing/2014/main" xmlns="" val="20002"/>
                    </a:ext>
                  </a:extLst>
                </a:gridCol>
                <a:gridCol w="863600">
                  <a:extLst>
                    <a:ext uri="{9D8B030D-6E8A-4147-A177-3AD203B41FA5}">
                      <a16:colId xmlns:a16="http://schemas.microsoft.com/office/drawing/2014/main" xmlns="" val="20003"/>
                    </a:ext>
                  </a:extLst>
                </a:gridCol>
                <a:gridCol w="1008063">
                  <a:extLst>
                    <a:ext uri="{9D8B030D-6E8A-4147-A177-3AD203B41FA5}">
                      <a16:colId xmlns:a16="http://schemas.microsoft.com/office/drawing/2014/main" xmlns="" val="20004"/>
                    </a:ext>
                  </a:extLst>
                </a:gridCol>
              </a:tblGrid>
              <a:tr h="2254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pitchFamily="34" charset="0"/>
                          <a:cs typeface="Times New Roman" pitchFamily="18" charset="0"/>
                        </a:rPr>
                        <a:t>25</a:t>
                      </a:r>
                      <a:endParaRPr kumimoji="0" lang="en-AU" sz="12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pitchFamily="34" charset="0"/>
                          <a:cs typeface="Times New Roman" pitchFamily="18" charset="0"/>
                        </a:rPr>
                        <a:t>6</a:t>
                      </a:r>
                      <a:endParaRPr kumimoji="0" lang="en-AU" sz="12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pitchFamily="34" charset="0"/>
                          <a:cs typeface="Times New Roman" pitchFamily="18" charset="0"/>
                        </a:rPr>
                        <a:t>8</a:t>
                      </a:r>
                      <a:endParaRPr kumimoji="0" lang="en-AU" sz="12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pitchFamily="34" charset="0"/>
                          <a:cs typeface="Times New Roman" pitchFamily="18" charset="0"/>
                        </a:rPr>
                        <a:t>6</a:t>
                      </a:r>
                      <a:endParaRPr kumimoji="0" lang="en-AU" sz="12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pitchFamily="34" charset="0"/>
                          <a:cs typeface="Times New Roman" pitchFamily="18" charset="0"/>
                        </a:rPr>
                        <a:t>14</a:t>
                      </a:r>
                      <a:endParaRPr kumimoji="0" lang="en-AU" sz="12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0"/>
                  </a:ext>
                </a:extLst>
              </a:tr>
              <a:tr h="3905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pitchFamily="34" charset="0"/>
                          <a:cs typeface="Times New Roman" pitchFamily="18" charset="0"/>
                        </a:rPr>
                        <a:t>12</a:t>
                      </a:r>
                      <a:endParaRPr kumimoji="0" lang="en-AU" sz="12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pitchFamily="34" charset="0"/>
                          <a:cs typeface="Times New Roman" pitchFamily="18" charset="0"/>
                        </a:rPr>
                        <a:t>14</a:t>
                      </a:r>
                      <a:endParaRPr kumimoji="0" lang="en-AU" sz="12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pitchFamily="34" charset="0"/>
                          <a:cs typeface="Times New Roman" pitchFamily="18" charset="0"/>
                        </a:rPr>
                        <a:t>4</a:t>
                      </a:r>
                      <a:endParaRPr kumimoji="0" lang="en-AU" sz="12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pitchFamily="34" charset="0"/>
                          <a:cs typeface="Times New Roman" pitchFamily="18" charset="0"/>
                        </a:rPr>
                        <a:t>8</a:t>
                      </a:r>
                      <a:endParaRPr kumimoji="0" lang="en-AU" sz="12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pitchFamily="34" charset="0"/>
                          <a:cs typeface="Times New Roman" pitchFamily="18" charset="0"/>
                        </a:rPr>
                        <a:t>16</a:t>
                      </a:r>
                      <a:endParaRPr kumimoji="0" lang="en-AU" sz="12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1"/>
                  </a:ext>
                </a:extLst>
              </a:tr>
              <a:tr h="2254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pitchFamily="34" charset="0"/>
                          <a:cs typeface="Times New Roman" pitchFamily="18" charset="0"/>
                        </a:rPr>
                        <a:t>10</a:t>
                      </a:r>
                      <a:endParaRPr kumimoji="0" lang="en-AU" sz="12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pitchFamily="34" charset="0"/>
                          <a:cs typeface="Times New Roman" pitchFamily="18" charset="0"/>
                        </a:rPr>
                        <a:t>18</a:t>
                      </a:r>
                      <a:endParaRPr kumimoji="0" lang="en-AU" sz="12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pitchFamily="34" charset="0"/>
                          <a:cs typeface="Times New Roman" pitchFamily="18" charset="0"/>
                        </a:rPr>
                        <a:t>4</a:t>
                      </a:r>
                      <a:endParaRPr kumimoji="0" lang="en-AU" sz="12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pitchFamily="34" charset="0"/>
                          <a:cs typeface="Times New Roman" pitchFamily="18" charset="0"/>
                        </a:rPr>
                        <a:t>6</a:t>
                      </a:r>
                      <a:endParaRPr kumimoji="0" lang="en-AU" sz="12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pitchFamily="34" charset="0"/>
                          <a:cs typeface="Times New Roman" pitchFamily="18" charset="0"/>
                        </a:rPr>
                        <a:t>14</a:t>
                      </a:r>
                      <a:endParaRPr kumimoji="0" lang="en-AU" sz="12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2"/>
                  </a:ext>
                </a:extLst>
              </a:tr>
              <a:tr h="3730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pitchFamily="34" charset="0"/>
                          <a:cs typeface="Times New Roman" pitchFamily="18" charset="0"/>
                        </a:rPr>
                        <a:t>16</a:t>
                      </a:r>
                      <a:endParaRPr kumimoji="0" lang="en-AU" sz="12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pitchFamily="34" charset="0"/>
                          <a:cs typeface="Times New Roman" pitchFamily="18" charset="0"/>
                        </a:rPr>
                        <a:t>12</a:t>
                      </a:r>
                      <a:endParaRPr kumimoji="0" lang="en-AU" sz="12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pitchFamily="34" charset="0"/>
                          <a:cs typeface="Times New Roman" pitchFamily="18" charset="0"/>
                        </a:rPr>
                        <a:t>8</a:t>
                      </a:r>
                      <a:endParaRPr kumimoji="0" lang="en-AU" sz="12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pitchFamily="34" charset="0"/>
                          <a:cs typeface="Times New Roman" pitchFamily="18" charset="0"/>
                        </a:rPr>
                        <a:t>4</a:t>
                      </a:r>
                      <a:endParaRPr kumimoji="0" lang="en-AU" sz="12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pitchFamily="34" charset="0"/>
                          <a:cs typeface="Times New Roman" pitchFamily="18" charset="0"/>
                        </a:rPr>
                        <a:t>10</a:t>
                      </a:r>
                      <a:endParaRPr kumimoji="0" lang="en-AU" sz="12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3"/>
                  </a:ext>
                </a:extLst>
              </a:tr>
              <a:tr h="2254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pitchFamily="34" charset="0"/>
                          <a:cs typeface="Times New Roman" pitchFamily="18" charset="0"/>
                        </a:rPr>
                        <a:t> 8</a:t>
                      </a:r>
                      <a:endParaRPr kumimoji="0" lang="en-AU" sz="12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pitchFamily="34" charset="0"/>
                          <a:cs typeface="Times New Roman" pitchFamily="18" charset="0"/>
                        </a:rPr>
                        <a:t>8</a:t>
                      </a:r>
                      <a:endParaRPr kumimoji="0" lang="en-AU" sz="12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pitchFamily="34" charset="0"/>
                          <a:cs typeface="Times New Roman" pitchFamily="18" charset="0"/>
                        </a:rPr>
                        <a:t>4</a:t>
                      </a:r>
                      <a:endParaRPr kumimoji="0" lang="en-AU" sz="12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pitchFamily="34" charset="0"/>
                          <a:cs typeface="Times New Roman" pitchFamily="18" charset="0"/>
                        </a:rPr>
                        <a:t>12</a:t>
                      </a:r>
                      <a:endParaRPr kumimoji="0" lang="en-AU" sz="12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pitchFamily="34" charset="0"/>
                          <a:cs typeface="Times New Roman" pitchFamily="18" charset="0"/>
                        </a:rPr>
                        <a:t>16</a:t>
                      </a:r>
                      <a:endParaRPr kumimoji="0" lang="en-AU" sz="12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4"/>
                  </a:ext>
                </a:extLst>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3379945442"/>
              </p:ext>
            </p:extLst>
          </p:nvPr>
        </p:nvGraphicFramePr>
        <p:xfrm>
          <a:off x="6477000" y="1813199"/>
          <a:ext cx="1152525" cy="1439863"/>
        </p:xfrm>
        <a:graphic>
          <a:graphicData uri="http://schemas.openxmlformats.org/drawingml/2006/table">
            <a:tbl>
              <a:tblPr/>
              <a:tblGrid>
                <a:gridCol w="1152525">
                  <a:extLst>
                    <a:ext uri="{9D8B030D-6E8A-4147-A177-3AD203B41FA5}">
                      <a16:colId xmlns:a16="http://schemas.microsoft.com/office/drawing/2014/main" xmlns="" val="20000"/>
                    </a:ext>
                  </a:extLst>
                </a:gridCol>
              </a:tblGrid>
              <a:tr h="2254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200" b="1" i="0" u="none" strike="noStrike" cap="none" normalizeH="0" baseline="0">
                          <a:ln>
                            <a:noFill/>
                          </a:ln>
                          <a:solidFill>
                            <a:schemeClr val="tx1"/>
                          </a:solidFill>
                          <a:effectLst/>
                          <a:latin typeface="Calibri" pitchFamily="34" charset="0"/>
                          <a:cs typeface="Times New Roman" pitchFamily="18" charset="0"/>
                        </a:rPr>
                        <a:t>59</a:t>
                      </a:r>
                    </a:p>
                  </a:txBody>
                  <a:tcPr marL="68580" marR="6858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0"/>
                  </a:ext>
                </a:extLst>
              </a:tr>
              <a:tr h="3905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200" b="1" i="0" u="none" strike="noStrike" cap="none" normalizeH="0" baseline="0" dirty="0">
                          <a:ln>
                            <a:noFill/>
                          </a:ln>
                          <a:solidFill>
                            <a:schemeClr val="tx1"/>
                          </a:solidFill>
                          <a:effectLst/>
                          <a:latin typeface="Calibri" pitchFamily="34" charset="0"/>
                          <a:cs typeface="Times New Roman" pitchFamily="18" charset="0"/>
                        </a:rPr>
                        <a:t>54</a:t>
                      </a:r>
                    </a:p>
                  </a:txBody>
                  <a:tcPr marL="68580" marR="6858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1"/>
                  </a:ext>
                </a:extLst>
              </a:tr>
              <a:tr h="2254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200" b="1" i="0" u="none" strike="noStrike" cap="none" normalizeH="0" baseline="0">
                          <a:ln>
                            <a:noFill/>
                          </a:ln>
                          <a:solidFill>
                            <a:schemeClr val="tx1"/>
                          </a:solidFill>
                          <a:effectLst/>
                          <a:latin typeface="Calibri" pitchFamily="34" charset="0"/>
                          <a:cs typeface="Times New Roman" pitchFamily="18" charset="0"/>
                        </a:rPr>
                        <a:t>52</a:t>
                      </a:r>
                    </a:p>
                  </a:txBody>
                  <a:tcPr marL="68580" marR="6858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2"/>
                  </a:ext>
                </a:extLst>
              </a:tr>
              <a:tr h="3730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200" b="1" i="0" u="none" strike="noStrike" cap="none" normalizeH="0" baseline="0">
                          <a:ln>
                            <a:noFill/>
                          </a:ln>
                          <a:solidFill>
                            <a:schemeClr val="tx1"/>
                          </a:solidFill>
                          <a:effectLst/>
                          <a:latin typeface="Calibri" pitchFamily="34" charset="0"/>
                          <a:cs typeface="Times New Roman" pitchFamily="18" charset="0"/>
                        </a:rPr>
                        <a:t>50</a:t>
                      </a:r>
                    </a:p>
                  </a:txBody>
                  <a:tcPr marL="68580" marR="6858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3"/>
                  </a:ext>
                </a:extLst>
              </a:tr>
              <a:tr h="2254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Calibri" pitchFamily="34" charset="0"/>
                          <a:cs typeface="Times New Roman" pitchFamily="18" charset="0"/>
                        </a:rPr>
                        <a:t>48</a:t>
                      </a:r>
                      <a:endParaRPr kumimoji="0" lang="en-AU" sz="1200" b="1"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4"/>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895861444"/>
              </p:ext>
            </p:extLst>
          </p:nvPr>
        </p:nvGraphicFramePr>
        <p:xfrm>
          <a:off x="0" y="0"/>
          <a:ext cx="9134475" cy="1300163"/>
        </p:xfrm>
        <a:graphic>
          <a:graphicData uri="http://schemas.openxmlformats.org/drawingml/2006/table">
            <a:tbl>
              <a:tblPr firstRow="1" bandRow="1">
                <a:tableStyleId>{5C22544A-7EE6-4342-B048-85BDC9FD1C3A}</a:tableStyleId>
              </a:tblPr>
              <a:tblGrid>
                <a:gridCol w="2706650">
                  <a:extLst>
                    <a:ext uri="{9D8B030D-6E8A-4147-A177-3AD203B41FA5}">
                      <a16:colId xmlns:a16="http://schemas.microsoft.com/office/drawing/2014/main" xmlns="" val="20000"/>
                    </a:ext>
                  </a:extLst>
                </a:gridCol>
                <a:gridCol w="6427825">
                  <a:extLst>
                    <a:ext uri="{9D8B030D-6E8A-4147-A177-3AD203B41FA5}">
                      <a16:colId xmlns:a16="http://schemas.microsoft.com/office/drawing/2014/main" xmlns="" val="20001"/>
                    </a:ext>
                  </a:extLst>
                </a:gridCol>
              </a:tblGrid>
              <a:tr h="476867">
                <a:tc gridSpan="2">
                  <a:txBody>
                    <a:bodyPr/>
                    <a:lstStyle/>
                    <a:p>
                      <a:pPr algn="l"/>
                      <a:r>
                        <a:rPr lang="en-AU" sz="2400" b="0" dirty="0">
                          <a:solidFill>
                            <a:schemeClr val="bg1"/>
                          </a:solidFill>
                        </a:rPr>
                        <a:t>Deciding what the Plan is all about</a:t>
                      </a:r>
                    </a:p>
                  </a:txBody>
                  <a:tcPr marL="91442" marR="91442" marT="45739" marB="45739" anchor="ctr">
                    <a:solidFill>
                      <a:srgbClr val="C00000"/>
                    </a:solidFill>
                  </a:tcPr>
                </a:tc>
                <a:tc hMerge="1">
                  <a:txBody>
                    <a:bodyPr/>
                    <a:lstStyle/>
                    <a:p>
                      <a:endParaRPr lang="en-AU" dirty="0"/>
                    </a:p>
                  </a:txBody>
                  <a:tcPr/>
                </a:tc>
                <a:extLst>
                  <a:ext uri="{0D108BD9-81ED-4DB2-BD59-A6C34878D82A}">
                    <a16:rowId xmlns:a16="http://schemas.microsoft.com/office/drawing/2014/main" xmlns="" val="10000"/>
                  </a:ext>
                </a:extLst>
              </a:tr>
              <a:tr h="823296">
                <a:tc>
                  <a:txBody>
                    <a:bodyPr/>
                    <a:lstStyle/>
                    <a:p>
                      <a:pPr algn="ctr"/>
                      <a:r>
                        <a:rPr lang="en-AU" sz="3600" b="1" dirty="0">
                          <a:solidFill>
                            <a:schemeClr val="tx1"/>
                          </a:solidFill>
                        </a:rPr>
                        <a:t>Threats</a:t>
                      </a:r>
                    </a:p>
                  </a:txBody>
                  <a:tcPr marL="91442" marR="91442" marT="45739" marB="45739" anchor="ctr">
                    <a:solidFill>
                      <a:srgbClr val="FF7C80"/>
                    </a:solidFill>
                  </a:tcPr>
                </a:tc>
                <a:tc>
                  <a:txBody>
                    <a:bodyPr/>
                    <a:lstStyle/>
                    <a:p>
                      <a:pPr marL="0" algn="l" defTabSz="914400" rtl="0" eaLnBrk="1" latinLnBrk="0" hangingPunct="1"/>
                      <a:r>
                        <a:rPr lang="en-AU" sz="2400" kern="1200" dirty="0">
                          <a:solidFill>
                            <a:schemeClr val="tx1"/>
                          </a:solidFill>
                          <a:latin typeface="+mn-lt"/>
                          <a:ea typeface="+mn-ea"/>
                          <a:cs typeface="+mn-cs"/>
                        </a:rPr>
                        <a:t>Approach # 2</a:t>
                      </a:r>
                    </a:p>
                    <a:p>
                      <a:pPr marL="0" algn="l" defTabSz="914400" rtl="0" eaLnBrk="1" latinLnBrk="0" hangingPunct="1"/>
                      <a:r>
                        <a:rPr lang="en-AU" sz="2400" kern="1200" dirty="0">
                          <a:solidFill>
                            <a:schemeClr val="tx1"/>
                          </a:solidFill>
                          <a:latin typeface="+mn-lt"/>
                          <a:ea typeface="+mn-ea"/>
                          <a:cs typeface="+mn-cs"/>
                        </a:rPr>
                        <a:t>Participatory Conservation </a:t>
                      </a:r>
                      <a:r>
                        <a:rPr lang="en-AU" sz="2400" kern="1200" dirty="0" smtClean="0">
                          <a:solidFill>
                            <a:schemeClr val="tx1"/>
                          </a:solidFill>
                          <a:latin typeface="+mn-lt"/>
                          <a:ea typeface="+mn-ea"/>
                          <a:cs typeface="+mn-cs"/>
                        </a:rPr>
                        <a:t>Planning (summary)</a:t>
                      </a:r>
                      <a:endParaRPr lang="en-AU" sz="2400" kern="1200" dirty="0">
                        <a:solidFill>
                          <a:schemeClr val="tx1"/>
                        </a:solidFill>
                        <a:latin typeface="+mn-lt"/>
                        <a:ea typeface="+mn-ea"/>
                        <a:cs typeface="+mn-cs"/>
                      </a:endParaRPr>
                    </a:p>
                  </a:txBody>
                  <a:tcPr marL="91442" marR="91442" marT="45739" marB="45739" anchor="ctr">
                    <a:solidFill>
                      <a:srgbClr val="FF7C80">
                        <a:alpha val="50196"/>
                      </a:srgbClr>
                    </a:solidFill>
                  </a:tcPr>
                </a:tc>
                <a:extLst>
                  <a:ext uri="{0D108BD9-81ED-4DB2-BD59-A6C34878D82A}">
                    <a16:rowId xmlns:a16="http://schemas.microsoft.com/office/drawing/2014/main" xmlns="" val="10001"/>
                  </a:ext>
                </a:extLst>
              </a:tr>
            </a:tbl>
          </a:graphicData>
        </a:graphic>
      </p:graphicFrame>
      <p:pic>
        <p:nvPicPr>
          <p:cNvPr id="2" name="Picture 1"/>
          <p:cNvPicPr>
            <a:picLocks noChangeAspect="1"/>
          </p:cNvPicPr>
          <p:nvPr/>
        </p:nvPicPr>
        <p:blipFill>
          <a:blip r:embed="rId3"/>
          <a:stretch>
            <a:fillRect/>
          </a:stretch>
        </p:blipFill>
        <p:spPr>
          <a:xfrm>
            <a:off x="1824027" y="3327330"/>
            <a:ext cx="4682567" cy="3510724"/>
          </a:xfrm>
          <a:prstGeom prst="rect">
            <a:avLst/>
          </a:prstGeom>
        </p:spPr>
      </p:pic>
    </p:spTree>
    <p:extLst>
      <p:ext uri="{BB962C8B-B14F-4D97-AF65-F5344CB8AC3E}">
        <p14:creationId xmlns:p14="http://schemas.microsoft.com/office/powerpoint/2010/main" val="21121076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AU" dirty="0"/>
              <a:t>Deciding what the Plan is all about</a:t>
            </a:r>
          </a:p>
          <a:p>
            <a:endParaRPr lang="en-AU" dirty="0"/>
          </a:p>
        </p:txBody>
      </p:sp>
      <p:sp>
        <p:nvSpPr>
          <p:cNvPr id="5" name="Text Placeholder 4"/>
          <p:cNvSpPr>
            <a:spLocks noGrp="1"/>
          </p:cNvSpPr>
          <p:nvPr>
            <p:ph type="body" sz="quarter" idx="14"/>
          </p:nvPr>
        </p:nvSpPr>
        <p:spPr/>
        <p:txBody>
          <a:bodyPr/>
          <a:lstStyle/>
          <a:p>
            <a:r>
              <a:rPr lang="en-AU" dirty="0"/>
              <a:t>Threats</a:t>
            </a:r>
          </a:p>
        </p:txBody>
      </p:sp>
      <p:sp>
        <p:nvSpPr>
          <p:cNvPr id="6" name="Text Placeholder 5"/>
          <p:cNvSpPr>
            <a:spLocks noGrp="1"/>
          </p:cNvSpPr>
          <p:nvPr>
            <p:ph type="body" sz="quarter" idx="15"/>
          </p:nvPr>
        </p:nvSpPr>
        <p:spPr>
          <a:xfrm>
            <a:off x="2852738" y="501101"/>
            <a:ext cx="6291262" cy="645075"/>
          </a:xfrm>
        </p:spPr>
        <p:txBody>
          <a:bodyPr>
            <a:normAutofit fontScale="92500" lnSpcReduction="20000"/>
          </a:bodyPr>
          <a:lstStyle/>
          <a:p>
            <a:r>
              <a:rPr lang="en-AU" dirty="0">
                <a:solidFill>
                  <a:schemeClr val="tx1"/>
                </a:solidFill>
              </a:rPr>
              <a:t>Approach # 2</a:t>
            </a:r>
          </a:p>
          <a:p>
            <a:r>
              <a:rPr lang="en-US" dirty="0">
                <a:solidFill>
                  <a:schemeClr val="tx1"/>
                </a:solidFill>
                <a:latin typeface="Arial" charset="0"/>
              </a:rPr>
              <a:t>Threat Analysis of Cultural Targets</a:t>
            </a:r>
            <a:endParaRPr lang="en-AU" dirty="0">
              <a:solidFill>
                <a:schemeClr val="tx1"/>
              </a:solidFill>
            </a:endParaRPr>
          </a:p>
        </p:txBody>
      </p:sp>
      <p:sp>
        <p:nvSpPr>
          <p:cNvPr id="7" name="Rectangle 1027"/>
          <p:cNvSpPr txBox="1">
            <a:spLocks noChangeArrowheads="1"/>
          </p:cNvSpPr>
          <p:nvPr/>
        </p:nvSpPr>
        <p:spPr>
          <a:xfrm>
            <a:off x="233464" y="1335088"/>
            <a:ext cx="4033736" cy="2514600"/>
          </a:xfrm>
          <a:prstGeom prst="rect">
            <a:avLst/>
          </a:prstGeom>
          <a:solidFill>
            <a:srgbClr val="33CC33"/>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rebuchet MS" panose="020B0603020202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rebuchet MS" panose="020B060302020202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rebuchet MS" panose="020B0603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rebuchet MS" panose="020B0603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Tx/>
              <a:buNone/>
            </a:pPr>
            <a:r>
              <a:rPr lang="en-US" sz="2000">
                <a:latin typeface="Arial" charset="0"/>
              </a:rPr>
              <a:t>Problem: Deterioration effects</a:t>
            </a:r>
          </a:p>
          <a:p>
            <a:pPr fontAlgn="auto">
              <a:spcAft>
                <a:spcPts val="0"/>
              </a:spcAft>
            </a:pPr>
            <a:r>
              <a:rPr lang="en-US" sz="2000">
                <a:latin typeface="Arial" charset="0"/>
              </a:rPr>
              <a:t>Loss of Conceptual Meaning</a:t>
            </a:r>
          </a:p>
          <a:p>
            <a:pPr fontAlgn="auto">
              <a:spcAft>
                <a:spcPts val="0"/>
              </a:spcAft>
            </a:pPr>
            <a:r>
              <a:rPr lang="en-US" sz="2000">
                <a:latin typeface="Arial" charset="0"/>
              </a:rPr>
              <a:t>Destruction</a:t>
            </a:r>
          </a:p>
          <a:p>
            <a:pPr fontAlgn="auto">
              <a:spcAft>
                <a:spcPts val="0"/>
              </a:spcAft>
            </a:pPr>
            <a:r>
              <a:rPr lang="en-US" sz="2000">
                <a:latin typeface="Arial" charset="0"/>
              </a:rPr>
              <a:t>Loss of traditional knowledge</a:t>
            </a:r>
            <a:endParaRPr lang="en-US" sz="2000" dirty="0">
              <a:latin typeface="Arial" charset="0"/>
            </a:endParaRPr>
          </a:p>
        </p:txBody>
      </p:sp>
      <p:sp>
        <p:nvSpPr>
          <p:cNvPr id="8" name="Text Box 1028"/>
          <p:cNvSpPr txBox="1">
            <a:spLocks noChangeArrowheads="1"/>
          </p:cNvSpPr>
          <p:nvPr/>
        </p:nvSpPr>
        <p:spPr bwMode="auto">
          <a:xfrm>
            <a:off x="4538764" y="1268412"/>
            <a:ext cx="4452836" cy="2693987"/>
          </a:xfrm>
          <a:prstGeom prst="rect">
            <a:avLst/>
          </a:prstGeom>
          <a:solidFill>
            <a:schemeClr val="accent1"/>
          </a:solidFill>
          <a:ln>
            <a:noFill/>
          </a:ln>
          <a:extLst/>
        </p:spPr>
        <p:txBody>
          <a:bodyPr wrap="square">
            <a:spAutoFit/>
          </a:bodyPr>
          <a:lstStyle>
            <a:lvl1pPr marL="346075" indent="-346075">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dirty="0">
                <a:solidFill>
                  <a:srgbClr val="FFFFFF"/>
                </a:solidFill>
                <a:latin typeface="Arial" charset="0"/>
              </a:rPr>
              <a:t>Causes of Deterioration</a:t>
            </a:r>
          </a:p>
          <a:p>
            <a:pPr eaLnBrk="0" fontAlgn="base" hangingPunct="0">
              <a:spcBef>
                <a:spcPct val="0"/>
              </a:spcBef>
              <a:spcAft>
                <a:spcPct val="0"/>
              </a:spcAft>
              <a:buFontTx/>
              <a:buChar char="•"/>
            </a:pPr>
            <a:r>
              <a:rPr lang="en-US" dirty="0">
                <a:solidFill>
                  <a:srgbClr val="FFFFFF"/>
                </a:solidFill>
                <a:latin typeface="Arial" charset="0"/>
              </a:rPr>
              <a:t>Weathering</a:t>
            </a:r>
          </a:p>
          <a:p>
            <a:pPr eaLnBrk="0" fontAlgn="base" hangingPunct="0">
              <a:spcBef>
                <a:spcPct val="0"/>
              </a:spcBef>
              <a:spcAft>
                <a:spcPct val="0"/>
              </a:spcAft>
              <a:buFontTx/>
              <a:buChar char="•"/>
            </a:pPr>
            <a:r>
              <a:rPr lang="en-US" dirty="0">
                <a:solidFill>
                  <a:srgbClr val="FFFFFF"/>
                </a:solidFill>
                <a:latin typeface="Arial" charset="0"/>
              </a:rPr>
              <a:t>Looting</a:t>
            </a:r>
          </a:p>
          <a:p>
            <a:pPr eaLnBrk="0" fontAlgn="base" hangingPunct="0">
              <a:spcBef>
                <a:spcPct val="0"/>
              </a:spcBef>
              <a:spcAft>
                <a:spcPct val="0"/>
              </a:spcAft>
              <a:buFontTx/>
              <a:buChar char="•"/>
            </a:pPr>
            <a:r>
              <a:rPr lang="en-US" dirty="0">
                <a:solidFill>
                  <a:srgbClr val="FFFFFF"/>
                </a:solidFill>
                <a:latin typeface="Arial" charset="0"/>
              </a:rPr>
              <a:t>Inadequate management of tourism</a:t>
            </a:r>
          </a:p>
          <a:p>
            <a:pPr eaLnBrk="0" fontAlgn="base" hangingPunct="0">
              <a:spcBef>
                <a:spcPct val="0"/>
              </a:spcBef>
              <a:spcAft>
                <a:spcPct val="0"/>
              </a:spcAft>
              <a:buFontTx/>
              <a:buChar char="•"/>
            </a:pPr>
            <a:r>
              <a:rPr lang="en-US" dirty="0">
                <a:solidFill>
                  <a:srgbClr val="FFFFFF"/>
                </a:solidFill>
                <a:latin typeface="Arial" charset="0"/>
              </a:rPr>
              <a:t>Lack of institutional support for local/native culture</a:t>
            </a:r>
            <a:endParaRPr lang="en-US" sz="2000" dirty="0">
              <a:solidFill>
                <a:srgbClr val="FFFFFF"/>
              </a:solidFill>
              <a:latin typeface="Arial" charset="0"/>
            </a:endParaRPr>
          </a:p>
        </p:txBody>
      </p:sp>
      <p:sp>
        <p:nvSpPr>
          <p:cNvPr id="9" name="AutoShape 1030"/>
          <p:cNvSpPr>
            <a:spLocks noChangeArrowheads="1"/>
          </p:cNvSpPr>
          <p:nvPr/>
        </p:nvSpPr>
        <p:spPr bwMode="auto">
          <a:xfrm>
            <a:off x="1981200" y="4038600"/>
            <a:ext cx="685800" cy="533400"/>
          </a:xfrm>
          <a:prstGeom prst="downArrow">
            <a:avLst>
              <a:gd name="adj1" fmla="val 50000"/>
              <a:gd name="adj2" fmla="val 27778"/>
            </a:avLst>
          </a:prstGeom>
          <a:solidFill>
            <a:srgbClr val="33CC33"/>
          </a:solidFill>
          <a:ln w="12700">
            <a:solidFill>
              <a:schemeClr val="tx1"/>
            </a:solidFill>
            <a:miter lim="800000"/>
            <a:headEnd type="none" w="sm" len="sm"/>
            <a:tailEnd type="none" w="sm" len="sm"/>
          </a:ln>
        </p:spPr>
        <p:txBody>
          <a:bodyPr wrap="none" anchor="ctr"/>
          <a:lstStyle/>
          <a:p>
            <a:pPr eaLnBrk="0" fontAlgn="base" hangingPunct="0">
              <a:spcBef>
                <a:spcPct val="0"/>
              </a:spcBef>
              <a:spcAft>
                <a:spcPct val="0"/>
              </a:spcAft>
            </a:pPr>
            <a:endParaRPr lang="en-US" sz="2400">
              <a:solidFill>
                <a:srgbClr val="FFFFFF"/>
              </a:solidFill>
            </a:endParaRPr>
          </a:p>
        </p:txBody>
      </p:sp>
      <p:sp>
        <p:nvSpPr>
          <p:cNvPr id="10" name="AutoShape 1031"/>
          <p:cNvSpPr>
            <a:spLocks noChangeArrowheads="1"/>
          </p:cNvSpPr>
          <p:nvPr/>
        </p:nvSpPr>
        <p:spPr bwMode="auto">
          <a:xfrm>
            <a:off x="6400800" y="4005263"/>
            <a:ext cx="609600" cy="566737"/>
          </a:xfrm>
          <a:prstGeom prst="downArrow">
            <a:avLst>
              <a:gd name="adj1" fmla="val 50000"/>
              <a:gd name="adj2" fmla="val 35742"/>
            </a:avLst>
          </a:prstGeom>
          <a:solidFill>
            <a:schemeClr val="accent1"/>
          </a:solidFill>
          <a:ln w="12700">
            <a:solidFill>
              <a:schemeClr val="tx1"/>
            </a:solidFill>
            <a:miter lim="800000"/>
            <a:headEnd type="none" w="sm" len="sm"/>
            <a:tailEnd type="none" w="sm" len="sm"/>
          </a:ln>
        </p:spPr>
        <p:txBody>
          <a:bodyPr wrap="none" anchor="ctr"/>
          <a:lstStyle/>
          <a:p>
            <a:pPr eaLnBrk="0" fontAlgn="base" hangingPunct="0">
              <a:spcBef>
                <a:spcPct val="0"/>
              </a:spcBef>
              <a:spcAft>
                <a:spcPct val="0"/>
              </a:spcAft>
            </a:pPr>
            <a:endParaRPr lang="en-US" sz="2400">
              <a:solidFill>
                <a:srgbClr val="FFFFFF"/>
              </a:solidFill>
            </a:endParaRPr>
          </a:p>
        </p:txBody>
      </p:sp>
      <p:sp>
        <p:nvSpPr>
          <p:cNvPr id="11" name="Rectangle 1032"/>
          <p:cNvSpPr>
            <a:spLocks noChangeArrowheads="1"/>
          </p:cNvSpPr>
          <p:nvPr/>
        </p:nvSpPr>
        <p:spPr bwMode="auto">
          <a:xfrm>
            <a:off x="304800" y="4648200"/>
            <a:ext cx="4114800" cy="1250950"/>
          </a:xfrm>
          <a:prstGeom prst="rect">
            <a:avLst/>
          </a:prstGeom>
          <a:solidFill>
            <a:srgbClr val="33CC33"/>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lvl="1" indent="-342900" eaLnBrk="0" fontAlgn="base" hangingPunct="0">
              <a:spcBef>
                <a:spcPct val="0"/>
              </a:spcBef>
              <a:spcAft>
                <a:spcPct val="0"/>
              </a:spcAft>
            </a:pPr>
            <a:r>
              <a:rPr lang="en-US" sz="2000" dirty="0">
                <a:latin typeface="Arial" charset="0"/>
              </a:rPr>
              <a:t>Prioritization criteria:</a:t>
            </a:r>
            <a:endParaRPr lang="en-US" dirty="0">
              <a:latin typeface="Arial" charset="0"/>
            </a:endParaRPr>
          </a:p>
          <a:p>
            <a:pPr lvl="1" indent="-342900" eaLnBrk="0" fontAlgn="base" hangingPunct="0">
              <a:lnSpc>
                <a:spcPct val="80000"/>
              </a:lnSpc>
              <a:spcBef>
                <a:spcPct val="50000"/>
              </a:spcBef>
              <a:spcAft>
                <a:spcPct val="0"/>
              </a:spcAft>
              <a:buFontTx/>
              <a:buChar char="•"/>
            </a:pPr>
            <a:r>
              <a:rPr lang="en-US" sz="2000" dirty="0">
                <a:latin typeface="Arial" charset="0"/>
              </a:rPr>
              <a:t>Severity or Intensity</a:t>
            </a:r>
          </a:p>
          <a:p>
            <a:pPr lvl="1" indent="-342900" eaLnBrk="0" fontAlgn="base" hangingPunct="0">
              <a:spcBef>
                <a:spcPct val="50000"/>
              </a:spcBef>
              <a:spcAft>
                <a:spcPct val="0"/>
              </a:spcAft>
              <a:buFontTx/>
              <a:buChar char="•"/>
            </a:pPr>
            <a:r>
              <a:rPr lang="en-US" sz="2000" dirty="0">
                <a:latin typeface="Arial" charset="0"/>
              </a:rPr>
              <a:t>Scope</a:t>
            </a:r>
            <a:r>
              <a:rPr lang="en-US" sz="2000" dirty="0">
                <a:solidFill>
                  <a:srgbClr val="FFFFFF"/>
                </a:solidFill>
                <a:latin typeface="Arial" charset="0"/>
              </a:rPr>
              <a:t>	</a:t>
            </a:r>
            <a:endParaRPr lang="en-US" dirty="0">
              <a:solidFill>
                <a:srgbClr val="FFFFFF"/>
              </a:solidFill>
              <a:latin typeface="Arial" charset="0"/>
            </a:endParaRPr>
          </a:p>
        </p:txBody>
      </p:sp>
      <p:sp>
        <p:nvSpPr>
          <p:cNvPr id="12" name="Rectangle 1033"/>
          <p:cNvSpPr>
            <a:spLocks noChangeArrowheads="1"/>
          </p:cNvSpPr>
          <p:nvPr/>
        </p:nvSpPr>
        <p:spPr bwMode="auto">
          <a:xfrm>
            <a:off x="4538764" y="4648200"/>
            <a:ext cx="4452836" cy="1250950"/>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p>
            <a:pPr eaLnBrk="0" fontAlgn="base" hangingPunct="0">
              <a:lnSpc>
                <a:spcPct val="90000"/>
              </a:lnSpc>
              <a:spcBef>
                <a:spcPct val="0"/>
              </a:spcBef>
              <a:spcAft>
                <a:spcPct val="0"/>
              </a:spcAft>
            </a:pPr>
            <a:r>
              <a:rPr lang="en-US" sz="2000" dirty="0">
                <a:solidFill>
                  <a:srgbClr val="FFFFFF"/>
                </a:solidFill>
                <a:latin typeface="Arial" charset="0"/>
              </a:rPr>
              <a:t>Prioritization criteria:</a:t>
            </a:r>
            <a:endParaRPr lang="en-US" sz="2400" dirty="0">
              <a:solidFill>
                <a:srgbClr val="FFFFFF"/>
              </a:solidFill>
              <a:latin typeface="Arial" charset="0"/>
            </a:endParaRPr>
          </a:p>
          <a:p>
            <a:pPr marL="461963" lvl="1" indent="-347663" eaLnBrk="0" fontAlgn="base" hangingPunct="0">
              <a:lnSpc>
                <a:spcPct val="90000"/>
              </a:lnSpc>
              <a:spcBef>
                <a:spcPct val="50000"/>
              </a:spcBef>
              <a:spcAft>
                <a:spcPct val="0"/>
              </a:spcAft>
              <a:buFontTx/>
              <a:buChar char="•"/>
            </a:pPr>
            <a:r>
              <a:rPr lang="en-US" sz="2000" dirty="0">
                <a:solidFill>
                  <a:srgbClr val="FFFFFF"/>
                </a:solidFill>
                <a:latin typeface="Arial" charset="0"/>
              </a:rPr>
              <a:t>Contribution</a:t>
            </a:r>
          </a:p>
          <a:p>
            <a:pPr marL="461963" lvl="1" indent="-347663" eaLnBrk="0" fontAlgn="base" hangingPunct="0">
              <a:lnSpc>
                <a:spcPct val="90000"/>
              </a:lnSpc>
              <a:spcBef>
                <a:spcPct val="50000"/>
              </a:spcBef>
              <a:spcAft>
                <a:spcPct val="0"/>
              </a:spcAft>
              <a:buFontTx/>
              <a:buChar char="•"/>
            </a:pPr>
            <a:r>
              <a:rPr lang="en-US" sz="2000" dirty="0">
                <a:solidFill>
                  <a:srgbClr val="FFFFFF"/>
                </a:solidFill>
                <a:latin typeface="Arial" charset="0"/>
              </a:rPr>
              <a:t>Irreversibility</a:t>
            </a:r>
          </a:p>
        </p:txBody>
      </p:sp>
    </p:spTree>
    <p:extLst>
      <p:ext uri="{BB962C8B-B14F-4D97-AF65-F5344CB8AC3E}">
        <p14:creationId xmlns:p14="http://schemas.microsoft.com/office/powerpoint/2010/main" val="29756967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p:cNvSpPr>
            <a:spLocks noGrp="1"/>
          </p:cNvSpPr>
          <p:nvPr>
            <p:ph type="body" sz="quarter" idx="13"/>
          </p:nvPr>
        </p:nvSpPr>
        <p:spPr>
          <a:xfrm>
            <a:off x="-21021" y="-2628"/>
            <a:ext cx="9128125" cy="461963"/>
          </a:xfrm>
        </p:spPr>
        <p:txBody>
          <a:bodyPr/>
          <a:lstStyle/>
          <a:p>
            <a:r>
              <a:rPr lang="en-AU" dirty="0"/>
              <a:t>Deciding what the Plan is all about</a:t>
            </a:r>
          </a:p>
        </p:txBody>
      </p:sp>
      <p:sp>
        <p:nvSpPr>
          <p:cNvPr id="11" name="Text Placeholder 4"/>
          <p:cNvSpPr>
            <a:spLocks noGrp="1"/>
          </p:cNvSpPr>
          <p:nvPr>
            <p:ph type="body" sz="quarter" idx="14"/>
          </p:nvPr>
        </p:nvSpPr>
        <p:spPr>
          <a:xfrm>
            <a:off x="0" y="501101"/>
            <a:ext cx="2819400" cy="646113"/>
          </a:xfrm>
        </p:spPr>
        <p:txBody>
          <a:bodyPr/>
          <a:lstStyle/>
          <a:p>
            <a:r>
              <a:rPr lang="en-AU" dirty="0"/>
              <a:t>Threats</a:t>
            </a:r>
          </a:p>
        </p:txBody>
      </p:sp>
      <p:sp>
        <p:nvSpPr>
          <p:cNvPr id="12" name="Text Placeholder 5"/>
          <p:cNvSpPr>
            <a:spLocks noGrp="1"/>
          </p:cNvSpPr>
          <p:nvPr>
            <p:ph type="body" sz="quarter" idx="15"/>
          </p:nvPr>
        </p:nvSpPr>
        <p:spPr>
          <a:xfrm>
            <a:off x="2852738" y="501101"/>
            <a:ext cx="6291262" cy="646113"/>
          </a:xfrm>
        </p:spPr>
        <p:txBody>
          <a:bodyPr/>
          <a:lstStyle/>
          <a:p>
            <a:r>
              <a:rPr lang="en-AU" dirty="0" smtClean="0"/>
              <a:t>Hints</a:t>
            </a:r>
            <a:endParaRPr lang="en-AU" dirty="0"/>
          </a:p>
        </p:txBody>
      </p:sp>
      <p:sp>
        <p:nvSpPr>
          <p:cNvPr id="8" name="Content Placeholder 2"/>
          <p:cNvSpPr>
            <a:spLocks noGrp="1"/>
          </p:cNvSpPr>
          <p:nvPr>
            <p:ph idx="1"/>
          </p:nvPr>
        </p:nvSpPr>
        <p:spPr>
          <a:xfrm>
            <a:off x="533400" y="1600200"/>
            <a:ext cx="8229600" cy="4724400"/>
          </a:xfrm>
        </p:spPr>
        <p:txBody>
          <a:bodyPr/>
          <a:lstStyle/>
          <a:p>
            <a:r>
              <a:rPr lang="en-AU" sz="2400" dirty="0">
                <a:solidFill>
                  <a:srgbClr val="008000"/>
                </a:solidFill>
              </a:rPr>
              <a:t>The best way to do this step is with a small well-informed and knowledgeable </a:t>
            </a:r>
            <a:r>
              <a:rPr lang="en-AU" sz="2400" dirty="0" smtClean="0">
                <a:solidFill>
                  <a:srgbClr val="008000"/>
                </a:solidFill>
              </a:rPr>
              <a:t>team</a:t>
            </a:r>
          </a:p>
          <a:p>
            <a:r>
              <a:rPr lang="en-AU" sz="2400" dirty="0">
                <a:solidFill>
                  <a:schemeClr val="tx2"/>
                </a:solidFill>
              </a:rPr>
              <a:t>Use information from any previous steps to identify stresses / sources (problems </a:t>
            </a:r>
            <a:r>
              <a:rPr lang="en-AU" sz="2400" dirty="0" smtClean="0">
                <a:solidFill>
                  <a:schemeClr val="tx2"/>
                </a:solidFill>
              </a:rPr>
              <a:t>/ causes)</a:t>
            </a:r>
          </a:p>
          <a:p>
            <a:r>
              <a:rPr lang="en-AU" sz="2400" dirty="0">
                <a:solidFill>
                  <a:srgbClr val="008000"/>
                </a:solidFill>
              </a:rPr>
              <a:t>Either use the software tools </a:t>
            </a:r>
            <a:r>
              <a:rPr lang="en-AU" sz="2400" dirty="0" smtClean="0">
                <a:solidFill>
                  <a:srgbClr val="008000"/>
                </a:solidFill>
              </a:rPr>
              <a:t>(</a:t>
            </a:r>
            <a:r>
              <a:rPr lang="en-AU" sz="2400" dirty="0" err="1" smtClean="0">
                <a:solidFill>
                  <a:srgbClr val="008000"/>
                </a:solidFill>
              </a:rPr>
              <a:t>eg</a:t>
            </a:r>
            <a:r>
              <a:rPr lang="en-AU" sz="2400" dirty="0" smtClean="0">
                <a:solidFill>
                  <a:srgbClr val="008000"/>
                </a:solidFill>
              </a:rPr>
              <a:t> </a:t>
            </a:r>
            <a:r>
              <a:rPr lang="en-AU" sz="2400" dirty="0" err="1" smtClean="0">
                <a:solidFill>
                  <a:srgbClr val="008000"/>
                </a:solidFill>
              </a:rPr>
              <a:t>Miradi</a:t>
            </a:r>
            <a:r>
              <a:rPr lang="en-AU" sz="2400" dirty="0">
                <a:solidFill>
                  <a:srgbClr val="008000"/>
                </a:solidFill>
              </a:rPr>
              <a:t>) to help rank the threats, or rank </a:t>
            </a:r>
            <a:r>
              <a:rPr lang="en-AU" sz="2400" dirty="0" smtClean="0">
                <a:solidFill>
                  <a:srgbClr val="008000"/>
                </a:solidFill>
              </a:rPr>
              <a:t>threats using </a:t>
            </a:r>
            <a:r>
              <a:rPr lang="en-AU" sz="2400" dirty="0">
                <a:solidFill>
                  <a:srgbClr val="008000"/>
                </a:solidFill>
              </a:rPr>
              <a:t>criteria from the </a:t>
            </a:r>
            <a:r>
              <a:rPr lang="en-AU" sz="2400" dirty="0" smtClean="0">
                <a:solidFill>
                  <a:srgbClr val="008000"/>
                </a:solidFill>
              </a:rPr>
              <a:t>guide</a:t>
            </a:r>
          </a:p>
          <a:p>
            <a:r>
              <a:rPr lang="en-AU" sz="2400" dirty="0" smtClean="0">
                <a:solidFill>
                  <a:schemeClr val="tx2"/>
                </a:solidFill>
              </a:rPr>
              <a:t>For </a:t>
            </a:r>
            <a:r>
              <a:rPr lang="en-AU" sz="2400" dirty="0">
                <a:solidFill>
                  <a:schemeClr val="tx2"/>
                </a:solidFill>
              </a:rPr>
              <a:t>Rapid approach: Skip the stresses step and </a:t>
            </a:r>
            <a:r>
              <a:rPr lang="en-AU" sz="2400" dirty="0" smtClean="0">
                <a:solidFill>
                  <a:schemeClr val="tx2"/>
                </a:solidFill>
              </a:rPr>
              <a:t>identify </a:t>
            </a:r>
            <a:r>
              <a:rPr lang="en-AU" sz="2400" dirty="0">
                <a:solidFill>
                  <a:schemeClr val="tx2"/>
                </a:solidFill>
              </a:rPr>
              <a:t>possible causes </a:t>
            </a:r>
            <a:r>
              <a:rPr lang="en-AU" sz="2400" dirty="0" smtClean="0">
                <a:solidFill>
                  <a:schemeClr val="tx2"/>
                </a:solidFill>
              </a:rPr>
              <a:t>and rank </a:t>
            </a:r>
            <a:r>
              <a:rPr lang="en-AU" sz="2400" dirty="0">
                <a:solidFill>
                  <a:schemeClr val="tx2"/>
                </a:solidFill>
              </a:rPr>
              <a:t>them </a:t>
            </a:r>
            <a:r>
              <a:rPr lang="en-AU" sz="2400" dirty="0" smtClean="0">
                <a:solidFill>
                  <a:schemeClr val="tx2"/>
                </a:solidFill>
              </a:rPr>
              <a:t>using severity </a:t>
            </a:r>
            <a:r>
              <a:rPr lang="en-AU" sz="2400" dirty="0">
                <a:solidFill>
                  <a:schemeClr val="tx2"/>
                </a:solidFill>
              </a:rPr>
              <a:t>and scope. </a:t>
            </a:r>
            <a:r>
              <a:rPr lang="en-AU" sz="2400" dirty="0" smtClean="0">
                <a:solidFill>
                  <a:schemeClr val="tx2"/>
                </a:solidFill>
              </a:rPr>
              <a:t>This will </a:t>
            </a:r>
            <a:r>
              <a:rPr lang="en-AU" sz="2400" dirty="0">
                <a:solidFill>
                  <a:schemeClr val="tx2"/>
                </a:solidFill>
              </a:rPr>
              <a:t>save a lot of time</a:t>
            </a:r>
            <a:r>
              <a:rPr lang="en-AU" sz="2400" dirty="0" smtClean="0">
                <a:solidFill>
                  <a:schemeClr val="tx2"/>
                </a:solidFill>
              </a:rPr>
              <a:t>.</a:t>
            </a:r>
          </a:p>
          <a:p>
            <a:r>
              <a:rPr lang="en-AU" sz="2400" dirty="0" smtClean="0">
                <a:solidFill>
                  <a:srgbClr val="008000"/>
                </a:solidFill>
              </a:rPr>
              <a:t>You will need a good sense </a:t>
            </a:r>
            <a:r>
              <a:rPr lang="en-AU" sz="2400" dirty="0">
                <a:solidFill>
                  <a:srgbClr val="008000"/>
                </a:solidFill>
              </a:rPr>
              <a:t>of </a:t>
            </a:r>
            <a:r>
              <a:rPr lang="en-AU" sz="2400" dirty="0" smtClean="0">
                <a:solidFill>
                  <a:srgbClr val="008000"/>
                </a:solidFill>
              </a:rPr>
              <a:t>humour for this step</a:t>
            </a:r>
            <a:endParaRPr lang="en-AU" sz="2400" dirty="0">
              <a:solidFill>
                <a:srgbClr val="008000"/>
              </a:solidFill>
            </a:endParaRPr>
          </a:p>
        </p:txBody>
      </p:sp>
    </p:spTree>
    <p:extLst>
      <p:ext uri="{BB962C8B-B14F-4D97-AF65-F5344CB8AC3E}">
        <p14:creationId xmlns:p14="http://schemas.microsoft.com/office/powerpoint/2010/main" val="201668569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p:cNvSpPr>
            <a:spLocks noGrp="1"/>
          </p:cNvSpPr>
          <p:nvPr>
            <p:ph type="body" sz="quarter" idx="13"/>
          </p:nvPr>
        </p:nvSpPr>
        <p:spPr>
          <a:xfrm>
            <a:off x="-21021" y="-2628"/>
            <a:ext cx="9128125" cy="461963"/>
          </a:xfrm>
        </p:spPr>
        <p:txBody>
          <a:bodyPr/>
          <a:lstStyle/>
          <a:p>
            <a:r>
              <a:rPr lang="en-AU" dirty="0"/>
              <a:t>Deciding what the Plan is all about</a:t>
            </a:r>
          </a:p>
        </p:txBody>
      </p:sp>
      <p:sp>
        <p:nvSpPr>
          <p:cNvPr id="11" name="Text Placeholder 4"/>
          <p:cNvSpPr>
            <a:spLocks noGrp="1"/>
          </p:cNvSpPr>
          <p:nvPr>
            <p:ph type="body" sz="quarter" idx="14"/>
          </p:nvPr>
        </p:nvSpPr>
        <p:spPr>
          <a:xfrm>
            <a:off x="0" y="501101"/>
            <a:ext cx="2819400" cy="646113"/>
          </a:xfrm>
        </p:spPr>
        <p:txBody>
          <a:bodyPr/>
          <a:lstStyle/>
          <a:p>
            <a:r>
              <a:rPr lang="en-AU" dirty="0"/>
              <a:t>Threats</a:t>
            </a:r>
          </a:p>
        </p:txBody>
      </p:sp>
      <p:sp>
        <p:nvSpPr>
          <p:cNvPr id="12" name="Text Placeholder 5"/>
          <p:cNvSpPr>
            <a:spLocks noGrp="1"/>
          </p:cNvSpPr>
          <p:nvPr>
            <p:ph type="body" sz="quarter" idx="15"/>
          </p:nvPr>
        </p:nvSpPr>
        <p:spPr>
          <a:xfrm>
            <a:off x="2852738" y="501101"/>
            <a:ext cx="6291262" cy="646113"/>
          </a:xfrm>
        </p:spPr>
        <p:txBody>
          <a:bodyPr/>
          <a:lstStyle/>
          <a:p>
            <a:r>
              <a:rPr lang="en-AU" dirty="0" smtClean="0"/>
              <a:t>Hints</a:t>
            </a:r>
            <a:endParaRPr lang="en-AU" dirty="0"/>
          </a:p>
        </p:txBody>
      </p:sp>
      <p:sp>
        <p:nvSpPr>
          <p:cNvPr id="7" name="Rectangle 3"/>
          <p:cNvSpPr txBox="1">
            <a:spLocks noChangeArrowheads="1"/>
          </p:cNvSpPr>
          <p:nvPr/>
        </p:nvSpPr>
        <p:spPr>
          <a:xfrm>
            <a:off x="237741" y="1524000"/>
            <a:ext cx="8610600" cy="48006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rebuchet MS" panose="020B0603020202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rebuchet MS" panose="020B060302020202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rebuchet MS" panose="020B0603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rebuchet MS" panose="020B0603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Clr>
                <a:schemeClr val="tx1"/>
              </a:buClr>
            </a:pPr>
            <a:r>
              <a:rPr lang="en-US" sz="2800" dirty="0" smtClean="0">
                <a:solidFill>
                  <a:srgbClr val="008000"/>
                </a:solidFill>
              </a:rPr>
              <a:t>Encourage teams to refer </a:t>
            </a:r>
            <a:r>
              <a:rPr lang="en-US" sz="2800" b="1" i="1" dirty="0" smtClean="0">
                <a:solidFill>
                  <a:srgbClr val="008000"/>
                </a:solidFill>
              </a:rPr>
              <a:t>often</a:t>
            </a:r>
            <a:r>
              <a:rPr lang="en-US" sz="2800" dirty="0" smtClean="0">
                <a:solidFill>
                  <a:srgbClr val="008000"/>
                </a:solidFill>
              </a:rPr>
              <a:t> to the definitions of Very High, High, Medium, and Low to ensure consistency</a:t>
            </a:r>
          </a:p>
          <a:p>
            <a:pPr fontAlgn="auto">
              <a:spcAft>
                <a:spcPts val="0"/>
              </a:spcAft>
              <a:buClr>
                <a:schemeClr val="tx1"/>
              </a:buClr>
            </a:pPr>
            <a:r>
              <a:rPr lang="en-US" sz="2800" dirty="0" smtClean="0">
                <a:solidFill>
                  <a:srgbClr val="333399"/>
                </a:solidFill>
              </a:rPr>
              <a:t>Teams often over-rank </a:t>
            </a:r>
            <a:r>
              <a:rPr lang="en-US" sz="2800" u="sng" dirty="0" smtClean="0">
                <a:solidFill>
                  <a:srgbClr val="333399"/>
                </a:solidFill>
              </a:rPr>
              <a:t>future</a:t>
            </a:r>
            <a:r>
              <a:rPr lang="en-US" sz="2800" dirty="0" smtClean="0">
                <a:solidFill>
                  <a:srgbClr val="333399"/>
                </a:solidFill>
              </a:rPr>
              <a:t> threat by letting current condition creep into their consciousness; this is already accounted for in a “Poor” or “Fair” Viability rank</a:t>
            </a:r>
          </a:p>
          <a:p>
            <a:pPr fontAlgn="auto">
              <a:lnSpc>
                <a:spcPct val="110000"/>
              </a:lnSpc>
              <a:spcAft>
                <a:spcPts val="0"/>
              </a:spcAft>
              <a:buClr>
                <a:schemeClr val="tx1"/>
              </a:buClr>
            </a:pPr>
            <a:r>
              <a:rPr lang="en-US" sz="2800" dirty="0" smtClean="0">
                <a:solidFill>
                  <a:srgbClr val="008000"/>
                </a:solidFill>
              </a:rPr>
              <a:t>Probe for </a:t>
            </a:r>
            <a:r>
              <a:rPr lang="en-US" sz="2800" b="1" u="sng" dirty="0" smtClean="0">
                <a:solidFill>
                  <a:srgbClr val="008000"/>
                </a:solidFill>
              </a:rPr>
              <a:t>specificity</a:t>
            </a:r>
            <a:r>
              <a:rPr lang="en-US" sz="2800" dirty="0" smtClean="0">
                <a:solidFill>
                  <a:srgbClr val="008000"/>
                </a:solidFill>
              </a:rPr>
              <a:t> of High-ranked direct threats</a:t>
            </a:r>
          </a:p>
          <a:p>
            <a:pPr lvl="1" fontAlgn="auto">
              <a:lnSpc>
                <a:spcPct val="110000"/>
              </a:lnSpc>
              <a:spcAft>
                <a:spcPts val="0"/>
              </a:spcAft>
              <a:buClr>
                <a:schemeClr val="tx1"/>
              </a:buClr>
            </a:pPr>
            <a:r>
              <a:rPr lang="en-US" sz="2400" dirty="0" smtClean="0">
                <a:solidFill>
                  <a:srgbClr val="008000"/>
                </a:solidFill>
              </a:rPr>
              <a:t>sooner or later the devil will be in the details</a:t>
            </a:r>
          </a:p>
          <a:p>
            <a:pPr>
              <a:buClr>
                <a:schemeClr val="tx1"/>
              </a:buClr>
            </a:pPr>
            <a:r>
              <a:rPr lang="en-US" sz="2800" dirty="0">
                <a:solidFill>
                  <a:srgbClr val="008000"/>
                </a:solidFill>
              </a:rPr>
              <a:t>Another test to consider for stress-based rankings...</a:t>
            </a:r>
          </a:p>
          <a:p>
            <a:pPr lvl="1">
              <a:spcBef>
                <a:spcPct val="15000"/>
              </a:spcBef>
              <a:buClr>
                <a:schemeClr val="tx1"/>
              </a:buClr>
            </a:pPr>
            <a:r>
              <a:rPr lang="en-US" sz="2400" dirty="0">
                <a:solidFill>
                  <a:srgbClr val="008000"/>
                </a:solidFill>
              </a:rPr>
              <a:t>A “Very High” stress should reduce a key attribute to “Poor”</a:t>
            </a:r>
          </a:p>
          <a:p>
            <a:pPr lvl="1">
              <a:spcBef>
                <a:spcPct val="15000"/>
              </a:spcBef>
              <a:buClr>
                <a:schemeClr val="tx1"/>
              </a:buClr>
            </a:pPr>
            <a:r>
              <a:rPr lang="en-US" sz="2400" dirty="0">
                <a:solidFill>
                  <a:srgbClr val="008000"/>
                </a:solidFill>
              </a:rPr>
              <a:t>A “High” stress should reduce a key attribute to “Fair”</a:t>
            </a:r>
          </a:p>
          <a:p>
            <a:pPr fontAlgn="auto">
              <a:spcBef>
                <a:spcPct val="15000"/>
              </a:spcBef>
              <a:spcAft>
                <a:spcPts val="0"/>
              </a:spcAft>
              <a:buClr>
                <a:schemeClr val="tx1"/>
              </a:buClr>
            </a:pPr>
            <a:endParaRPr lang="en-US" dirty="0" smtClean="0">
              <a:solidFill>
                <a:srgbClr val="008000"/>
              </a:solidFill>
            </a:endParaRPr>
          </a:p>
          <a:p>
            <a:pPr lvl="1" fontAlgn="auto">
              <a:spcBef>
                <a:spcPct val="15000"/>
              </a:spcBef>
              <a:spcAft>
                <a:spcPts val="0"/>
              </a:spcAft>
              <a:buClr>
                <a:schemeClr val="tx1"/>
              </a:buClr>
              <a:buFontTx/>
              <a:buNone/>
            </a:pPr>
            <a:endParaRPr lang="en-US" dirty="0" smtClean="0">
              <a:solidFill>
                <a:srgbClr val="008000"/>
              </a:solidFill>
            </a:endParaRPr>
          </a:p>
        </p:txBody>
      </p:sp>
    </p:spTree>
    <p:extLst>
      <p:ext uri="{BB962C8B-B14F-4D97-AF65-F5344CB8AC3E}">
        <p14:creationId xmlns:p14="http://schemas.microsoft.com/office/powerpoint/2010/main" val="99324385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AU" dirty="0"/>
              <a:t>Deciding what the Plan is all about</a:t>
            </a:r>
          </a:p>
          <a:p>
            <a:endParaRPr lang="en-AU" dirty="0"/>
          </a:p>
        </p:txBody>
      </p:sp>
      <p:sp>
        <p:nvSpPr>
          <p:cNvPr id="5" name="Text Placeholder 4"/>
          <p:cNvSpPr>
            <a:spLocks noGrp="1"/>
          </p:cNvSpPr>
          <p:nvPr>
            <p:ph type="body" sz="quarter" idx="14"/>
          </p:nvPr>
        </p:nvSpPr>
        <p:spPr/>
        <p:txBody>
          <a:bodyPr/>
          <a:lstStyle/>
          <a:p>
            <a:r>
              <a:rPr lang="en-AU" dirty="0"/>
              <a:t>Threats</a:t>
            </a:r>
          </a:p>
        </p:txBody>
      </p:sp>
      <p:sp>
        <p:nvSpPr>
          <p:cNvPr id="6" name="Text Placeholder 5"/>
          <p:cNvSpPr>
            <a:spLocks noGrp="1"/>
          </p:cNvSpPr>
          <p:nvPr>
            <p:ph type="body" sz="quarter" idx="15"/>
          </p:nvPr>
        </p:nvSpPr>
        <p:spPr/>
        <p:txBody>
          <a:bodyPr>
            <a:normAutofit/>
          </a:bodyPr>
          <a:lstStyle/>
          <a:p>
            <a:r>
              <a:rPr lang="en-AU" dirty="0">
                <a:solidFill>
                  <a:schemeClr val="tx1"/>
                </a:solidFill>
              </a:rPr>
              <a:t>Additional Sources</a:t>
            </a:r>
          </a:p>
        </p:txBody>
      </p:sp>
      <p:pic>
        <p:nvPicPr>
          <p:cNvPr id="3" name="Picture 2"/>
          <p:cNvPicPr>
            <a:picLocks noChangeAspect="1"/>
          </p:cNvPicPr>
          <p:nvPr/>
        </p:nvPicPr>
        <p:blipFill>
          <a:blip r:embed="rId3"/>
          <a:stretch>
            <a:fillRect/>
          </a:stretch>
        </p:blipFill>
        <p:spPr>
          <a:xfrm>
            <a:off x="25996" y="1499946"/>
            <a:ext cx="2700338" cy="3821584"/>
          </a:xfrm>
          <a:prstGeom prst="rect">
            <a:avLst/>
          </a:prstGeom>
          <a:ln>
            <a:solidFill>
              <a:schemeClr val="accent1"/>
            </a:solid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4"/>
          <a:stretch>
            <a:fillRect/>
          </a:stretch>
        </p:blipFill>
        <p:spPr>
          <a:xfrm>
            <a:off x="2971800" y="1499946"/>
            <a:ext cx="2700337" cy="3821584"/>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5"/>
          <a:stretch>
            <a:fillRect/>
          </a:stretch>
        </p:blipFill>
        <p:spPr>
          <a:xfrm>
            <a:off x="5917603" y="1516159"/>
            <a:ext cx="2955784" cy="38256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11785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a:bodyPr>
          <a:lstStyle/>
          <a:p>
            <a:pPr eaLnBrk="1" fontAlgn="auto" hangingPunct="1">
              <a:spcAft>
                <a:spcPts val="0"/>
              </a:spcAft>
              <a:defRPr/>
            </a:pPr>
            <a:r>
              <a:rPr lang="en-AU" dirty="0"/>
              <a:t>Why we do this step?</a:t>
            </a:r>
          </a:p>
          <a:p>
            <a:pPr lvl="1" eaLnBrk="1" fontAlgn="auto" hangingPunct="1">
              <a:spcAft>
                <a:spcPts val="0"/>
              </a:spcAft>
              <a:defRPr/>
            </a:pPr>
            <a:r>
              <a:rPr lang="en-AU" dirty="0">
                <a:solidFill>
                  <a:schemeClr val="accent2"/>
                </a:solidFill>
              </a:rPr>
              <a:t>To identify the </a:t>
            </a:r>
            <a:r>
              <a:rPr lang="en-AU" b="1" dirty="0">
                <a:solidFill>
                  <a:schemeClr val="accent2"/>
                </a:solidFill>
              </a:rPr>
              <a:t>most critical </a:t>
            </a:r>
            <a:r>
              <a:rPr lang="en-AU" dirty="0">
                <a:solidFill>
                  <a:schemeClr val="accent2"/>
                </a:solidFill>
              </a:rPr>
              <a:t>threats to our targets that are stopping us from having healthy country</a:t>
            </a:r>
          </a:p>
          <a:p>
            <a:pPr lvl="1" eaLnBrk="1" fontAlgn="auto" hangingPunct="1">
              <a:spcAft>
                <a:spcPts val="0"/>
              </a:spcAft>
              <a:defRPr/>
            </a:pPr>
            <a:r>
              <a:rPr lang="en-AU" dirty="0">
                <a:solidFill>
                  <a:schemeClr val="accent4"/>
                </a:solidFill>
              </a:rPr>
              <a:t>To focus on the </a:t>
            </a:r>
            <a:r>
              <a:rPr lang="en-AU" b="1" dirty="0">
                <a:solidFill>
                  <a:schemeClr val="accent4"/>
                </a:solidFill>
              </a:rPr>
              <a:t>causes</a:t>
            </a:r>
            <a:r>
              <a:rPr lang="en-AU" dirty="0">
                <a:solidFill>
                  <a:schemeClr val="accent4"/>
                </a:solidFill>
              </a:rPr>
              <a:t> of problems as a path for action, not just the problem itself</a:t>
            </a:r>
          </a:p>
          <a:p>
            <a:pPr eaLnBrk="1" fontAlgn="auto" hangingPunct="1">
              <a:spcAft>
                <a:spcPts val="0"/>
              </a:spcAft>
              <a:defRPr/>
            </a:pPr>
            <a:r>
              <a:rPr lang="en-AU" dirty="0"/>
              <a:t>Note</a:t>
            </a:r>
          </a:p>
          <a:p>
            <a:pPr lvl="1" eaLnBrk="1" fontAlgn="auto" hangingPunct="1">
              <a:spcAft>
                <a:spcPts val="0"/>
              </a:spcAft>
              <a:defRPr/>
            </a:pPr>
            <a:r>
              <a:rPr lang="en-AU" dirty="0">
                <a:solidFill>
                  <a:schemeClr val="accent2"/>
                </a:solidFill>
              </a:rPr>
              <a:t>This step builds on our work with Viability</a:t>
            </a:r>
          </a:p>
        </p:txBody>
      </p:sp>
      <p:sp>
        <p:nvSpPr>
          <p:cNvPr id="2" name="Text Placeholder 1"/>
          <p:cNvSpPr>
            <a:spLocks noGrp="1"/>
          </p:cNvSpPr>
          <p:nvPr>
            <p:ph type="body" sz="quarter" idx="13"/>
          </p:nvPr>
        </p:nvSpPr>
        <p:spPr/>
        <p:txBody>
          <a:bodyPr/>
          <a:lstStyle/>
          <a:p>
            <a:r>
              <a:rPr lang="en-AU" dirty="0"/>
              <a:t>Deciding what the Plan is all about</a:t>
            </a:r>
          </a:p>
        </p:txBody>
      </p:sp>
      <p:sp>
        <p:nvSpPr>
          <p:cNvPr id="5" name="Text Placeholder 4"/>
          <p:cNvSpPr>
            <a:spLocks noGrp="1"/>
          </p:cNvSpPr>
          <p:nvPr>
            <p:ph type="body" sz="quarter" idx="14"/>
          </p:nvPr>
        </p:nvSpPr>
        <p:spPr/>
        <p:txBody>
          <a:bodyPr/>
          <a:lstStyle/>
          <a:p>
            <a:r>
              <a:rPr lang="en-AU" dirty="0"/>
              <a:t>Threats</a:t>
            </a:r>
          </a:p>
        </p:txBody>
      </p:sp>
      <p:sp>
        <p:nvSpPr>
          <p:cNvPr id="6" name="Text Placeholder 5"/>
          <p:cNvSpPr>
            <a:spLocks noGrp="1"/>
          </p:cNvSpPr>
          <p:nvPr>
            <p:ph type="body" sz="quarter" idx="15"/>
          </p:nvPr>
        </p:nvSpPr>
        <p:spPr/>
        <p:txBody>
          <a:bodyPr/>
          <a:lstStyle/>
          <a:p>
            <a:r>
              <a:rPr lang="en-AU" dirty="0"/>
              <a:t>Problems and their causes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AU" dirty="0">
                <a:solidFill>
                  <a:schemeClr val="tx2"/>
                </a:solidFill>
              </a:rPr>
              <a:t>A Threat is the thing that is stopping our target from being healthy</a:t>
            </a:r>
          </a:p>
          <a:p>
            <a:r>
              <a:rPr lang="en-AU" dirty="0"/>
              <a:t>A threat is made up of two parts:</a:t>
            </a:r>
          </a:p>
          <a:p>
            <a:pPr lvl="1"/>
            <a:r>
              <a:rPr lang="en-AU" dirty="0">
                <a:solidFill>
                  <a:srgbClr val="008000"/>
                </a:solidFill>
              </a:rPr>
              <a:t>when one of the attributes / indicators is getting worse that is a </a:t>
            </a:r>
            <a:r>
              <a:rPr lang="en-AU" b="1" dirty="0">
                <a:solidFill>
                  <a:srgbClr val="008000"/>
                </a:solidFill>
              </a:rPr>
              <a:t>problem</a:t>
            </a:r>
          </a:p>
          <a:p>
            <a:pPr lvl="1"/>
            <a:r>
              <a:rPr lang="en-AU" dirty="0">
                <a:solidFill>
                  <a:schemeClr val="tx2"/>
                </a:solidFill>
              </a:rPr>
              <a:t>whatever is making the problem happen is called a </a:t>
            </a:r>
            <a:r>
              <a:rPr lang="en-AU" b="1" dirty="0">
                <a:solidFill>
                  <a:schemeClr val="tx2"/>
                </a:solidFill>
              </a:rPr>
              <a:t>cause</a:t>
            </a:r>
          </a:p>
          <a:p>
            <a:r>
              <a:rPr lang="en-AU" dirty="0"/>
              <a:t>The </a:t>
            </a:r>
            <a:r>
              <a:rPr lang="en-AU" b="1" dirty="0"/>
              <a:t>cause</a:t>
            </a:r>
            <a:r>
              <a:rPr lang="en-AU" dirty="0"/>
              <a:t> is what we would call a Threat</a:t>
            </a:r>
          </a:p>
          <a:p>
            <a:r>
              <a:rPr lang="en-AU" dirty="0">
                <a:solidFill>
                  <a:srgbClr val="008000"/>
                </a:solidFill>
              </a:rPr>
              <a:t>Can also be Threat = Stress + </a:t>
            </a:r>
            <a:r>
              <a:rPr lang="en-AU" dirty="0" smtClean="0">
                <a:solidFill>
                  <a:srgbClr val="008000"/>
                </a:solidFill>
              </a:rPr>
              <a:t>Source</a:t>
            </a:r>
          </a:p>
          <a:p>
            <a:r>
              <a:rPr lang="en-AU" dirty="0" smtClean="0"/>
              <a:t>We usually work on causes</a:t>
            </a:r>
            <a:endParaRPr lang="en-AU" dirty="0"/>
          </a:p>
          <a:p>
            <a:endParaRPr lang="en-AU" dirty="0"/>
          </a:p>
        </p:txBody>
      </p:sp>
      <p:sp>
        <p:nvSpPr>
          <p:cNvPr id="7" name="Text Placeholder 1"/>
          <p:cNvSpPr>
            <a:spLocks noGrp="1"/>
          </p:cNvSpPr>
          <p:nvPr>
            <p:ph type="body" sz="quarter" idx="13"/>
          </p:nvPr>
        </p:nvSpPr>
        <p:spPr>
          <a:xfrm>
            <a:off x="-21021" y="-2628"/>
            <a:ext cx="9128125" cy="461963"/>
          </a:xfrm>
        </p:spPr>
        <p:txBody>
          <a:bodyPr/>
          <a:lstStyle/>
          <a:p>
            <a:r>
              <a:rPr lang="en-AU" dirty="0"/>
              <a:t>Deciding what the Plan is all about</a:t>
            </a:r>
          </a:p>
        </p:txBody>
      </p:sp>
      <p:sp>
        <p:nvSpPr>
          <p:cNvPr id="8" name="Text Placeholder 4"/>
          <p:cNvSpPr>
            <a:spLocks noGrp="1"/>
          </p:cNvSpPr>
          <p:nvPr>
            <p:ph type="body" sz="quarter" idx="14"/>
          </p:nvPr>
        </p:nvSpPr>
        <p:spPr>
          <a:xfrm>
            <a:off x="0" y="501101"/>
            <a:ext cx="2819400" cy="646113"/>
          </a:xfrm>
        </p:spPr>
        <p:txBody>
          <a:bodyPr/>
          <a:lstStyle/>
          <a:p>
            <a:r>
              <a:rPr lang="en-AU" dirty="0"/>
              <a:t>Threats</a:t>
            </a:r>
          </a:p>
        </p:txBody>
      </p:sp>
      <p:sp>
        <p:nvSpPr>
          <p:cNvPr id="9" name="Text Placeholder 5"/>
          <p:cNvSpPr>
            <a:spLocks noGrp="1"/>
          </p:cNvSpPr>
          <p:nvPr>
            <p:ph type="body" sz="quarter" idx="15"/>
          </p:nvPr>
        </p:nvSpPr>
        <p:spPr>
          <a:xfrm>
            <a:off x="2852738" y="501101"/>
            <a:ext cx="6291262" cy="646113"/>
          </a:xfrm>
        </p:spPr>
        <p:txBody>
          <a:bodyPr/>
          <a:lstStyle/>
          <a:p>
            <a:r>
              <a:rPr lang="en-AU" dirty="0"/>
              <a:t>Problems and their Causes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2"/>
          <p:cNvGrpSpPr>
            <a:grpSpLocks/>
          </p:cNvGrpSpPr>
          <p:nvPr/>
        </p:nvGrpSpPr>
        <p:grpSpPr bwMode="auto">
          <a:xfrm>
            <a:off x="762000" y="1219200"/>
            <a:ext cx="8062914" cy="749300"/>
            <a:chOff x="458" y="735"/>
            <a:chExt cx="5079" cy="472"/>
          </a:xfrm>
        </p:grpSpPr>
        <p:sp>
          <p:nvSpPr>
            <p:cNvPr id="33800" name="Text Box 3"/>
            <p:cNvSpPr txBox="1">
              <a:spLocks noChangeArrowheads="1"/>
            </p:cNvSpPr>
            <p:nvPr/>
          </p:nvSpPr>
          <p:spPr bwMode="auto">
            <a:xfrm>
              <a:off x="458" y="735"/>
              <a:ext cx="1260"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4000" b="1">
                  <a:solidFill>
                    <a:srgbClr val="008000"/>
                  </a:solidFill>
                </a:rPr>
                <a:t>Targets</a:t>
              </a:r>
            </a:p>
          </p:txBody>
        </p:sp>
        <p:sp>
          <p:nvSpPr>
            <p:cNvPr id="33801" name="Text Box 4"/>
            <p:cNvSpPr txBox="1">
              <a:spLocks noChangeArrowheads="1"/>
            </p:cNvSpPr>
            <p:nvPr/>
          </p:nvSpPr>
          <p:spPr bwMode="auto">
            <a:xfrm>
              <a:off x="2335" y="747"/>
              <a:ext cx="1589"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4000" b="1" dirty="0">
                  <a:solidFill>
                    <a:srgbClr val="FF9900"/>
                  </a:solidFill>
                </a:rPr>
                <a:t>Problems</a:t>
              </a:r>
            </a:p>
          </p:txBody>
        </p:sp>
        <p:sp>
          <p:nvSpPr>
            <p:cNvPr id="33802" name="Text Box 5"/>
            <p:cNvSpPr txBox="1">
              <a:spLocks noChangeArrowheads="1"/>
            </p:cNvSpPr>
            <p:nvPr/>
          </p:nvSpPr>
          <p:spPr bwMode="auto">
            <a:xfrm>
              <a:off x="4272" y="761"/>
              <a:ext cx="1265"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4000" b="1" dirty="0">
                  <a:solidFill>
                    <a:srgbClr val="CC0000"/>
                  </a:solidFill>
                </a:rPr>
                <a:t>Causes</a:t>
              </a:r>
            </a:p>
          </p:txBody>
        </p:sp>
        <p:sp>
          <p:nvSpPr>
            <p:cNvPr id="33803" name="Line 6"/>
            <p:cNvSpPr>
              <a:spLocks noChangeShapeType="1"/>
            </p:cNvSpPr>
            <p:nvPr/>
          </p:nvSpPr>
          <p:spPr bwMode="auto">
            <a:xfrm flipH="1">
              <a:off x="1872" y="960"/>
              <a:ext cx="395" cy="1"/>
            </a:xfrm>
            <a:prstGeom prst="line">
              <a:avLst/>
            </a:prstGeom>
            <a:noFill/>
            <a:ln w="5715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AU"/>
            </a:p>
          </p:txBody>
        </p:sp>
        <p:sp>
          <p:nvSpPr>
            <p:cNvPr id="33804" name="Line 7"/>
            <p:cNvSpPr>
              <a:spLocks noChangeShapeType="1"/>
            </p:cNvSpPr>
            <p:nvPr/>
          </p:nvSpPr>
          <p:spPr bwMode="auto">
            <a:xfrm flipH="1">
              <a:off x="3840" y="960"/>
              <a:ext cx="395" cy="1"/>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AU"/>
            </a:p>
          </p:txBody>
        </p:sp>
      </p:grpSp>
      <p:grpSp>
        <p:nvGrpSpPr>
          <p:cNvPr id="33795" name="Group 8"/>
          <p:cNvGrpSpPr>
            <a:grpSpLocks/>
          </p:cNvGrpSpPr>
          <p:nvPr/>
        </p:nvGrpSpPr>
        <p:grpSpPr bwMode="auto">
          <a:xfrm>
            <a:off x="685800" y="2133600"/>
            <a:ext cx="8123238" cy="3103563"/>
            <a:chOff x="453" y="1364"/>
            <a:chExt cx="5117" cy="1955"/>
          </a:xfrm>
        </p:grpSpPr>
        <p:pic>
          <p:nvPicPr>
            <p:cNvPr id="33798" name="Picture 9" descr="snpedro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 y="1364"/>
              <a:ext cx="1997" cy="1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10" descr="snpedro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8" y="1364"/>
              <a:ext cx="2832" cy="1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796" name="Text Box 11"/>
          <p:cNvSpPr txBox="1">
            <a:spLocks noChangeArrowheads="1"/>
          </p:cNvSpPr>
          <p:nvPr/>
        </p:nvSpPr>
        <p:spPr bwMode="auto">
          <a:xfrm>
            <a:off x="561604" y="4636998"/>
            <a:ext cx="3505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000" b="1" i="1" dirty="0"/>
              <a:t>Problems: </a:t>
            </a:r>
            <a:br>
              <a:rPr lang="en-US" sz="2000" b="1" i="1" dirty="0"/>
            </a:br>
            <a:r>
              <a:rPr lang="en-US" sz="2000" b="1" i="1" dirty="0"/>
              <a:t>Hurt the health of targets —e.g. erosion, trampling</a:t>
            </a:r>
          </a:p>
        </p:txBody>
      </p:sp>
      <p:sp>
        <p:nvSpPr>
          <p:cNvPr id="33797" name="Text Box 12"/>
          <p:cNvSpPr txBox="1">
            <a:spLocks noChangeArrowheads="1"/>
          </p:cNvSpPr>
          <p:nvPr/>
        </p:nvSpPr>
        <p:spPr bwMode="auto">
          <a:xfrm>
            <a:off x="4295404" y="5424488"/>
            <a:ext cx="362939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000" b="1" i="1" dirty="0"/>
              <a:t>Causes: The thing that makes the problem happen — e.g. cows in the stream </a:t>
            </a:r>
          </a:p>
        </p:txBody>
      </p:sp>
      <p:sp>
        <p:nvSpPr>
          <p:cNvPr id="16" name="Text Placeholder 1"/>
          <p:cNvSpPr>
            <a:spLocks noGrp="1"/>
          </p:cNvSpPr>
          <p:nvPr>
            <p:ph type="body" sz="quarter" idx="13"/>
          </p:nvPr>
        </p:nvSpPr>
        <p:spPr>
          <a:xfrm>
            <a:off x="-21021" y="-2628"/>
            <a:ext cx="9128125" cy="461963"/>
          </a:xfrm>
        </p:spPr>
        <p:txBody>
          <a:bodyPr/>
          <a:lstStyle/>
          <a:p>
            <a:r>
              <a:rPr lang="en-AU" dirty="0"/>
              <a:t>Deciding what the Plan is all about</a:t>
            </a:r>
          </a:p>
        </p:txBody>
      </p:sp>
      <p:sp>
        <p:nvSpPr>
          <p:cNvPr id="17" name="Text Placeholder 4"/>
          <p:cNvSpPr>
            <a:spLocks noGrp="1"/>
          </p:cNvSpPr>
          <p:nvPr>
            <p:ph type="body" sz="quarter" idx="14"/>
          </p:nvPr>
        </p:nvSpPr>
        <p:spPr>
          <a:xfrm>
            <a:off x="0" y="501101"/>
            <a:ext cx="2819400" cy="646113"/>
          </a:xfrm>
        </p:spPr>
        <p:txBody>
          <a:bodyPr/>
          <a:lstStyle/>
          <a:p>
            <a:r>
              <a:rPr lang="en-AU" dirty="0"/>
              <a:t>Threats</a:t>
            </a:r>
          </a:p>
        </p:txBody>
      </p:sp>
      <p:sp>
        <p:nvSpPr>
          <p:cNvPr id="18" name="Text Placeholder 5"/>
          <p:cNvSpPr>
            <a:spLocks noGrp="1"/>
          </p:cNvSpPr>
          <p:nvPr>
            <p:ph type="body" sz="quarter" idx="15"/>
          </p:nvPr>
        </p:nvSpPr>
        <p:spPr>
          <a:xfrm>
            <a:off x="2852738" y="501101"/>
            <a:ext cx="6291262" cy="646113"/>
          </a:xfrm>
        </p:spPr>
        <p:txBody>
          <a:bodyPr>
            <a:noAutofit/>
          </a:bodyPr>
          <a:lstStyle/>
          <a:p>
            <a:r>
              <a:rPr lang="en-AU" sz="3600" dirty="0">
                <a:solidFill>
                  <a:schemeClr val="tx1"/>
                </a:solidFill>
              </a:rPr>
              <a:t>Problems and their causes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678363"/>
          </a:xfrm>
        </p:spPr>
        <p:txBody>
          <a:bodyPr/>
          <a:lstStyle/>
          <a:p>
            <a:r>
              <a:rPr lang="en-AU" b="1" dirty="0"/>
              <a:t>Problems</a:t>
            </a:r>
            <a:r>
              <a:rPr lang="en-AU" dirty="0"/>
              <a:t> are what degrade or impair attributes / indicators</a:t>
            </a:r>
          </a:p>
        </p:txBody>
      </p:sp>
      <p:sp>
        <p:nvSpPr>
          <p:cNvPr id="235524" name="Rectangle 4"/>
          <p:cNvSpPr>
            <a:spLocks noChangeArrowheads="1"/>
          </p:cNvSpPr>
          <p:nvPr/>
        </p:nvSpPr>
        <p:spPr bwMode="auto">
          <a:xfrm>
            <a:off x="462455" y="2590800"/>
            <a:ext cx="7848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20000"/>
              </a:lnSpc>
              <a:spcBef>
                <a:spcPct val="20000"/>
              </a:spcBef>
              <a:buClr>
                <a:schemeClr val="tx1"/>
              </a:buClr>
            </a:pPr>
            <a:r>
              <a:rPr lang="en-US" sz="2400" u="sng" dirty="0">
                <a:latin typeface="Trebuchet MS" panose="020B0603020202020204" pitchFamily="34" charset="0"/>
              </a:rPr>
              <a:t>Examples -- Problems:</a:t>
            </a:r>
          </a:p>
          <a:p>
            <a:pPr marL="742950" lvl="1" indent="-285750">
              <a:spcBef>
                <a:spcPct val="20000"/>
              </a:spcBef>
              <a:buClr>
                <a:srgbClr val="CC0000"/>
              </a:buClr>
              <a:buFontTx/>
              <a:buChar char="–"/>
            </a:pPr>
            <a:r>
              <a:rPr lang="en-US" sz="2400" b="1" i="1" dirty="0">
                <a:solidFill>
                  <a:srgbClr val="002060"/>
                </a:solidFill>
                <a:latin typeface="Trebuchet MS" panose="020B0603020202020204" pitchFamily="34" charset="0"/>
              </a:rPr>
              <a:t> Habitat destruction -- affects area of habitat or occurrence area  (Size)</a:t>
            </a:r>
          </a:p>
          <a:p>
            <a:pPr marL="742950" lvl="1" indent="-285750">
              <a:spcBef>
                <a:spcPct val="20000"/>
              </a:spcBef>
              <a:buClr>
                <a:srgbClr val="CC0000"/>
              </a:buClr>
              <a:buFontTx/>
              <a:buChar char="–"/>
            </a:pPr>
            <a:r>
              <a:rPr lang="en-US" sz="2400" b="1" i="1" dirty="0">
                <a:solidFill>
                  <a:srgbClr val="003300"/>
                </a:solidFill>
                <a:latin typeface="Trebuchet MS" panose="020B0603020202020204" pitchFamily="34" charset="0"/>
              </a:rPr>
              <a:t> Changed riparian habitat -- affects characteristic native species  (Condition)</a:t>
            </a:r>
          </a:p>
          <a:p>
            <a:pPr marL="742950" lvl="1" indent="-285750">
              <a:spcBef>
                <a:spcPct val="20000"/>
              </a:spcBef>
              <a:buClr>
                <a:srgbClr val="CC0000"/>
              </a:buClr>
              <a:buFontTx/>
              <a:buChar char="–"/>
            </a:pPr>
            <a:r>
              <a:rPr lang="en-US" sz="2400" b="1" i="1" dirty="0">
                <a:solidFill>
                  <a:srgbClr val="002060"/>
                </a:solidFill>
                <a:latin typeface="Trebuchet MS" panose="020B0603020202020204" pitchFamily="34" charset="0"/>
              </a:rPr>
              <a:t> Altered fire regime </a:t>
            </a:r>
            <a:r>
              <a:rPr lang="en-US" sz="2400" b="1" i="1" dirty="0" smtClean="0">
                <a:solidFill>
                  <a:srgbClr val="002060"/>
                </a:solidFill>
                <a:latin typeface="Trebuchet MS" panose="020B0603020202020204" pitchFamily="34" charset="0"/>
              </a:rPr>
              <a:t>– </a:t>
            </a:r>
            <a:br>
              <a:rPr lang="en-US" sz="2400" b="1" i="1" dirty="0" smtClean="0">
                <a:solidFill>
                  <a:srgbClr val="002060"/>
                </a:solidFill>
                <a:latin typeface="Trebuchet MS" panose="020B0603020202020204" pitchFamily="34" charset="0"/>
              </a:rPr>
            </a:br>
            <a:r>
              <a:rPr lang="en-US" sz="2400" b="1" i="1" dirty="0" smtClean="0">
                <a:solidFill>
                  <a:srgbClr val="002060"/>
                </a:solidFill>
                <a:latin typeface="Trebuchet MS" panose="020B0603020202020204" pitchFamily="34" charset="0"/>
              </a:rPr>
              <a:t>affects </a:t>
            </a:r>
            <a:r>
              <a:rPr lang="en-US" sz="2400" b="1" i="1" dirty="0">
                <a:solidFill>
                  <a:srgbClr val="002060"/>
                </a:solidFill>
                <a:latin typeface="Trebuchet MS" panose="020B0603020202020204" pitchFamily="34" charset="0"/>
              </a:rPr>
              <a:t>fire intensity (Context)</a:t>
            </a:r>
          </a:p>
          <a:p>
            <a:pPr marL="742950" lvl="1" indent="-285750">
              <a:spcBef>
                <a:spcPct val="20000"/>
              </a:spcBef>
              <a:buClr>
                <a:srgbClr val="CC0000"/>
              </a:buClr>
              <a:buFontTx/>
              <a:buChar char="–"/>
            </a:pPr>
            <a:r>
              <a:rPr lang="en-US" sz="2400" b="1" i="1" dirty="0">
                <a:solidFill>
                  <a:srgbClr val="003300"/>
                </a:solidFill>
                <a:latin typeface="Trebuchet MS" panose="020B0603020202020204" pitchFamily="34" charset="0"/>
              </a:rPr>
              <a:t>Loss of knowledge – </a:t>
            </a:r>
            <a:r>
              <a:rPr lang="en-US" sz="2400" b="1" i="1" dirty="0" smtClean="0">
                <a:solidFill>
                  <a:srgbClr val="003300"/>
                </a:solidFill>
                <a:latin typeface="Trebuchet MS" panose="020B0603020202020204" pitchFamily="34" charset="0"/>
              </a:rPr>
              <a:t/>
            </a:r>
            <a:br>
              <a:rPr lang="en-US" sz="2400" b="1" i="1" dirty="0" smtClean="0">
                <a:solidFill>
                  <a:srgbClr val="003300"/>
                </a:solidFill>
                <a:latin typeface="Trebuchet MS" panose="020B0603020202020204" pitchFamily="34" charset="0"/>
              </a:rPr>
            </a:br>
            <a:r>
              <a:rPr lang="en-US" sz="2400" b="1" i="1" dirty="0" smtClean="0">
                <a:solidFill>
                  <a:srgbClr val="003300"/>
                </a:solidFill>
                <a:latin typeface="Trebuchet MS" panose="020B0603020202020204" pitchFamily="34" charset="0"/>
              </a:rPr>
              <a:t>affects </a:t>
            </a:r>
            <a:r>
              <a:rPr lang="en-US" sz="2400" b="1" i="1" dirty="0">
                <a:solidFill>
                  <a:srgbClr val="003300"/>
                </a:solidFill>
                <a:latin typeface="Trebuchet MS" panose="020B0603020202020204" pitchFamily="34" charset="0"/>
              </a:rPr>
              <a:t>cultural practices (Culture)</a:t>
            </a:r>
            <a:endParaRPr lang="en-US" sz="2400" b="1" dirty="0">
              <a:solidFill>
                <a:srgbClr val="003300"/>
              </a:solidFill>
              <a:latin typeface="Trebuchet MS" panose="020B0603020202020204" pitchFamily="34" charset="0"/>
            </a:endParaRPr>
          </a:p>
        </p:txBody>
      </p:sp>
      <p:graphicFrame>
        <p:nvGraphicFramePr>
          <p:cNvPr id="34821" name="Object 5"/>
          <p:cNvGraphicFramePr>
            <a:graphicFrameLocks noChangeAspect="1"/>
          </p:cNvGraphicFramePr>
          <p:nvPr>
            <p:extLst>
              <p:ext uri="{D42A27DB-BD31-4B8C-83A1-F6EECF244321}">
                <p14:modId xmlns:p14="http://schemas.microsoft.com/office/powerpoint/2010/main" val="2947083702"/>
              </p:ext>
            </p:extLst>
          </p:nvPr>
        </p:nvGraphicFramePr>
        <p:xfrm>
          <a:off x="7480738" y="1808955"/>
          <a:ext cx="1219200" cy="1198563"/>
        </p:xfrm>
        <a:graphic>
          <a:graphicData uri="http://schemas.openxmlformats.org/presentationml/2006/ole">
            <mc:AlternateContent xmlns:mc="http://schemas.openxmlformats.org/markup-compatibility/2006">
              <mc:Choice xmlns:v="urn:schemas-microsoft-com:vml" Requires="v">
                <p:oleObj spid="_x0000_s34861" name="Clip" r:id="rId4" imgW="4016999" imgH="3945437" progId="MS_ClipArt_Gallery.5">
                  <p:embed/>
                </p:oleObj>
              </mc:Choice>
              <mc:Fallback>
                <p:oleObj name="Clip" r:id="rId4" imgW="4016999" imgH="3945437" progId="MS_ClipArt_Gallery.5">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80738" y="1808955"/>
                        <a:ext cx="1219200" cy="1198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Text Placeholder 1"/>
          <p:cNvSpPr>
            <a:spLocks noGrp="1"/>
          </p:cNvSpPr>
          <p:nvPr>
            <p:ph type="body" sz="quarter" idx="13"/>
          </p:nvPr>
        </p:nvSpPr>
        <p:spPr>
          <a:xfrm>
            <a:off x="-21021" y="-2628"/>
            <a:ext cx="9128125" cy="461963"/>
          </a:xfrm>
        </p:spPr>
        <p:txBody>
          <a:bodyPr/>
          <a:lstStyle/>
          <a:p>
            <a:r>
              <a:rPr lang="en-AU" dirty="0"/>
              <a:t>Deciding what the Plan is all about</a:t>
            </a:r>
          </a:p>
        </p:txBody>
      </p:sp>
      <p:sp>
        <p:nvSpPr>
          <p:cNvPr id="10" name="Text Placeholder 4"/>
          <p:cNvSpPr>
            <a:spLocks noGrp="1"/>
          </p:cNvSpPr>
          <p:nvPr>
            <p:ph type="body" sz="quarter" idx="14"/>
          </p:nvPr>
        </p:nvSpPr>
        <p:spPr>
          <a:xfrm>
            <a:off x="0" y="501101"/>
            <a:ext cx="2819400" cy="646113"/>
          </a:xfrm>
        </p:spPr>
        <p:txBody>
          <a:bodyPr/>
          <a:lstStyle/>
          <a:p>
            <a:r>
              <a:rPr lang="en-AU" dirty="0"/>
              <a:t>Threats</a:t>
            </a:r>
          </a:p>
        </p:txBody>
      </p:sp>
      <p:sp>
        <p:nvSpPr>
          <p:cNvPr id="11" name="Text Placeholder 5"/>
          <p:cNvSpPr>
            <a:spLocks noGrp="1"/>
          </p:cNvSpPr>
          <p:nvPr>
            <p:ph type="body" sz="quarter" idx="15"/>
          </p:nvPr>
        </p:nvSpPr>
        <p:spPr>
          <a:xfrm>
            <a:off x="2852738" y="501101"/>
            <a:ext cx="6291262" cy="646113"/>
          </a:xfrm>
        </p:spPr>
        <p:txBody>
          <a:bodyPr/>
          <a:lstStyle/>
          <a:p>
            <a:r>
              <a:rPr lang="en-AU" dirty="0"/>
              <a:t>Problems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5524"/>
                                        </p:tgtEl>
                                        <p:attrNameLst>
                                          <p:attrName>style.visibility</p:attrName>
                                        </p:attrNameLst>
                                      </p:cBhvr>
                                      <p:to>
                                        <p:strVal val="visible"/>
                                      </p:to>
                                    </p:set>
                                    <p:animEffect transition="in" filter="wipe(up)">
                                      <p:cBhvr>
                                        <p:cTn id="7" dur="500"/>
                                        <p:tgtEl>
                                          <p:spTgt spid="2355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4"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8" name="Object 4"/>
          <p:cNvGraphicFramePr>
            <a:graphicFrameLocks noChangeAspect="1"/>
          </p:cNvGraphicFramePr>
          <p:nvPr>
            <p:extLst>
              <p:ext uri="{D42A27DB-BD31-4B8C-83A1-F6EECF244321}">
                <p14:modId xmlns:p14="http://schemas.microsoft.com/office/powerpoint/2010/main" val="3070597865"/>
              </p:ext>
            </p:extLst>
          </p:nvPr>
        </p:nvGraphicFramePr>
        <p:xfrm>
          <a:off x="7620000" y="2209800"/>
          <a:ext cx="788988" cy="1371600"/>
        </p:xfrm>
        <a:graphic>
          <a:graphicData uri="http://schemas.openxmlformats.org/presentationml/2006/ole">
            <mc:AlternateContent xmlns:mc="http://schemas.openxmlformats.org/markup-compatibility/2006">
              <mc:Choice xmlns:v="urn:schemas-microsoft-com:vml" Requires="v">
                <p:oleObj spid="_x0000_s36910" name="Clip" r:id="rId4" imgW="2439988" imgH="4413250" progId="MS_ClipArt_Gallery.5">
                  <p:embed/>
                </p:oleObj>
              </mc:Choice>
              <mc:Fallback>
                <p:oleObj name="Clip" r:id="rId4" imgW="2439988" imgH="4413250" progId="MS_ClipArt_Gallery.5">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2209800"/>
                        <a:ext cx="788988"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7573" name="Rectangle 5"/>
          <p:cNvSpPr>
            <a:spLocks noChangeArrowheads="1"/>
          </p:cNvSpPr>
          <p:nvPr/>
        </p:nvSpPr>
        <p:spPr bwMode="auto">
          <a:xfrm>
            <a:off x="331076" y="1447800"/>
            <a:ext cx="8812924"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10000"/>
              </a:lnSpc>
              <a:spcBef>
                <a:spcPct val="20000"/>
              </a:spcBef>
              <a:buClr>
                <a:srgbClr val="CC0000"/>
              </a:buClr>
            </a:pPr>
            <a:r>
              <a:rPr lang="en-AU" sz="2800" dirty="0">
                <a:latin typeface="Trebuchet MS" panose="020B0603020202020204" pitchFamily="34" charset="0"/>
              </a:rPr>
              <a:t>Causes are the direct thing making a problem happen</a:t>
            </a:r>
          </a:p>
          <a:p>
            <a:pPr marL="800100" lvl="1" indent="-342900">
              <a:lnSpc>
                <a:spcPct val="110000"/>
              </a:lnSpc>
              <a:spcBef>
                <a:spcPct val="20000"/>
              </a:spcBef>
              <a:buClr>
                <a:srgbClr val="CC0000"/>
              </a:buClr>
            </a:pPr>
            <a:r>
              <a:rPr lang="en-US" sz="2400" b="1" dirty="0">
                <a:solidFill>
                  <a:srgbClr val="CC0000"/>
                </a:solidFill>
                <a:latin typeface="Trebuchet MS" panose="020B0603020202020204" pitchFamily="34" charset="0"/>
              </a:rPr>
              <a:t>Examples:</a:t>
            </a:r>
          </a:p>
          <a:p>
            <a:pPr marL="1200150" lvl="2" indent="-285750">
              <a:lnSpc>
                <a:spcPct val="110000"/>
              </a:lnSpc>
              <a:spcBef>
                <a:spcPct val="20000"/>
              </a:spcBef>
              <a:buClr>
                <a:schemeClr val="tx1"/>
              </a:buClr>
              <a:buFont typeface="Arial" pitchFamily="34" charset="0"/>
              <a:buChar char="–"/>
            </a:pPr>
            <a:r>
              <a:rPr lang="en-US" sz="2000" i="1" dirty="0">
                <a:latin typeface="Trebuchet MS" panose="020B0603020202020204" pitchFamily="34" charset="0"/>
              </a:rPr>
              <a:t> Invasive Weeds</a:t>
            </a:r>
          </a:p>
          <a:p>
            <a:pPr marL="1200150" lvl="2" indent="-285750">
              <a:lnSpc>
                <a:spcPct val="110000"/>
              </a:lnSpc>
              <a:spcBef>
                <a:spcPct val="20000"/>
              </a:spcBef>
              <a:buClr>
                <a:schemeClr val="tx1"/>
              </a:buClr>
              <a:buFont typeface="Arial" pitchFamily="34" charset="0"/>
              <a:buChar char="–"/>
            </a:pPr>
            <a:r>
              <a:rPr lang="en-US" sz="2000" i="1" dirty="0">
                <a:latin typeface="Trebuchet MS" panose="020B0603020202020204" pitchFamily="34" charset="0"/>
              </a:rPr>
              <a:t> Incompatible tourism</a:t>
            </a:r>
          </a:p>
          <a:p>
            <a:pPr marL="1200150" lvl="2" indent="-285750">
              <a:lnSpc>
                <a:spcPct val="110000"/>
              </a:lnSpc>
              <a:spcBef>
                <a:spcPct val="20000"/>
              </a:spcBef>
              <a:buClr>
                <a:schemeClr val="tx1"/>
              </a:buClr>
              <a:buFont typeface="Arial" pitchFamily="34" charset="0"/>
              <a:buChar char="–"/>
            </a:pPr>
            <a:r>
              <a:rPr lang="en-US" sz="2000" i="1" dirty="0">
                <a:latin typeface="Trebuchet MS" panose="020B0603020202020204" pitchFamily="34" charset="0"/>
              </a:rPr>
              <a:t> Incompatible operation of dams/reservoirs</a:t>
            </a:r>
          </a:p>
          <a:p>
            <a:pPr marL="1200150" lvl="2" indent="-285750">
              <a:lnSpc>
                <a:spcPct val="110000"/>
              </a:lnSpc>
              <a:spcBef>
                <a:spcPct val="20000"/>
              </a:spcBef>
              <a:buClr>
                <a:schemeClr val="tx1"/>
              </a:buClr>
              <a:buFont typeface="Arial" pitchFamily="34" charset="0"/>
              <a:buChar char="–"/>
            </a:pPr>
            <a:r>
              <a:rPr lang="en-US" sz="2000" i="1" dirty="0">
                <a:latin typeface="Trebuchet MS" panose="020B0603020202020204" pitchFamily="34" charset="0"/>
              </a:rPr>
              <a:t> Fire suppression</a:t>
            </a:r>
          </a:p>
          <a:p>
            <a:pPr marL="1200150" lvl="2" indent="-285750">
              <a:lnSpc>
                <a:spcPct val="110000"/>
              </a:lnSpc>
              <a:spcBef>
                <a:spcPct val="20000"/>
              </a:spcBef>
              <a:buClr>
                <a:schemeClr val="tx1"/>
              </a:buClr>
              <a:buFont typeface="Arial" pitchFamily="34" charset="0"/>
              <a:buChar char="–"/>
            </a:pPr>
            <a:r>
              <a:rPr lang="en-US" sz="2000" i="1" dirty="0">
                <a:latin typeface="Trebuchet MS" panose="020B0603020202020204" pitchFamily="34" charset="0"/>
              </a:rPr>
              <a:t> Incompatible fishing</a:t>
            </a:r>
          </a:p>
          <a:p>
            <a:pPr marL="1200150" lvl="2" indent="-285750">
              <a:lnSpc>
                <a:spcPct val="110000"/>
              </a:lnSpc>
              <a:spcBef>
                <a:spcPct val="20000"/>
              </a:spcBef>
              <a:buClr>
                <a:schemeClr val="tx1"/>
              </a:buClr>
              <a:buFont typeface="Arial" pitchFamily="34" charset="0"/>
              <a:buChar char="–"/>
            </a:pPr>
            <a:r>
              <a:rPr lang="en-US" sz="2000" i="1" dirty="0">
                <a:latin typeface="Trebuchet MS" panose="020B0603020202020204" pitchFamily="34" charset="0"/>
              </a:rPr>
              <a:t> Feral Animals</a:t>
            </a:r>
            <a:endParaRPr lang="en-US" sz="2400" dirty="0">
              <a:latin typeface="Trebuchet MS" panose="020B0603020202020204" pitchFamily="34" charset="0"/>
            </a:endParaRPr>
          </a:p>
          <a:p>
            <a:pPr marL="342900" indent="-342900">
              <a:lnSpc>
                <a:spcPct val="90000"/>
              </a:lnSpc>
              <a:spcBef>
                <a:spcPct val="20000"/>
              </a:spcBef>
              <a:buClr>
                <a:srgbClr val="666633"/>
              </a:buClr>
              <a:buFontTx/>
              <a:buChar char="•"/>
            </a:pPr>
            <a:endParaRPr lang="en-US" sz="2800" dirty="0">
              <a:latin typeface="Trebuchet MS" panose="020B0603020202020204" pitchFamily="34" charset="0"/>
            </a:endParaRPr>
          </a:p>
        </p:txBody>
      </p:sp>
      <p:sp>
        <p:nvSpPr>
          <p:cNvPr id="237574" name="Rectangle 6"/>
          <p:cNvSpPr>
            <a:spLocks noChangeArrowheads="1"/>
          </p:cNvSpPr>
          <p:nvPr/>
        </p:nvSpPr>
        <p:spPr bwMode="auto">
          <a:xfrm>
            <a:off x="309999" y="5067300"/>
            <a:ext cx="8431924"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10000"/>
              </a:lnSpc>
              <a:spcBef>
                <a:spcPct val="20000"/>
              </a:spcBef>
              <a:buClr>
                <a:srgbClr val="CC0000"/>
              </a:buClr>
            </a:pPr>
            <a:r>
              <a:rPr lang="en-US" sz="2800" b="1" u="sng" dirty="0">
                <a:solidFill>
                  <a:srgbClr val="CC0000"/>
                </a:solidFill>
                <a:latin typeface="Trebuchet MS" panose="020B0603020202020204" pitchFamily="34" charset="0"/>
              </a:rPr>
              <a:t>Causes </a:t>
            </a:r>
            <a:r>
              <a:rPr lang="en-US" sz="2800" b="1" dirty="0">
                <a:solidFill>
                  <a:srgbClr val="CC0000"/>
                </a:solidFill>
                <a:latin typeface="Trebuchet MS" panose="020B0603020202020204" pitchFamily="34" charset="0"/>
              </a:rPr>
              <a:t>are the actual threats we must address!</a:t>
            </a:r>
            <a:endParaRPr lang="en-US" sz="2800" dirty="0">
              <a:solidFill>
                <a:srgbClr val="CC0000"/>
              </a:solidFill>
              <a:latin typeface="Trebuchet MS" panose="020B0603020202020204" pitchFamily="34" charset="0"/>
            </a:endParaRPr>
          </a:p>
        </p:txBody>
      </p:sp>
      <p:sp>
        <p:nvSpPr>
          <p:cNvPr id="10" name="Text Placeholder 1"/>
          <p:cNvSpPr>
            <a:spLocks noGrp="1"/>
          </p:cNvSpPr>
          <p:nvPr>
            <p:ph type="body" sz="quarter" idx="13"/>
          </p:nvPr>
        </p:nvSpPr>
        <p:spPr>
          <a:xfrm>
            <a:off x="-21021" y="-2628"/>
            <a:ext cx="9128125" cy="461963"/>
          </a:xfrm>
        </p:spPr>
        <p:txBody>
          <a:bodyPr/>
          <a:lstStyle/>
          <a:p>
            <a:r>
              <a:rPr lang="en-AU" dirty="0"/>
              <a:t>Deciding what the Plan is all about</a:t>
            </a:r>
          </a:p>
        </p:txBody>
      </p:sp>
      <p:sp>
        <p:nvSpPr>
          <p:cNvPr id="11" name="Text Placeholder 4"/>
          <p:cNvSpPr>
            <a:spLocks noGrp="1"/>
          </p:cNvSpPr>
          <p:nvPr>
            <p:ph type="body" sz="quarter" idx="14"/>
          </p:nvPr>
        </p:nvSpPr>
        <p:spPr>
          <a:xfrm>
            <a:off x="0" y="501101"/>
            <a:ext cx="2819400" cy="646113"/>
          </a:xfrm>
        </p:spPr>
        <p:txBody>
          <a:bodyPr/>
          <a:lstStyle/>
          <a:p>
            <a:r>
              <a:rPr lang="en-AU" dirty="0"/>
              <a:t>Threats</a:t>
            </a:r>
          </a:p>
        </p:txBody>
      </p:sp>
      <p:sp>
        <p:nvSpPr>
          <p:cNvPr id="12" name="Text Placeholder 5"/>
          <p:cNvSpPr>
            <a:spLocks noGrp="1"/>
          </p:cNvSpPr>
          <p:nvPr>
            <p:ph type="body" sz="quarter" idx="15"/>
          </p:nvPr>
        </p:nvSpPr>
        <p:spPr>
          <a:xfrm>
            <a:off x="2852738" y="501101"/>
            <a:ext cx="6291262" cy="646113"/>
          </a:xfrm>
        </p:spPr>
        <p:txBody>
          <a:bodyPr/>
          <a:lstStyle/>
          <a:p>
            <a:r>
              <a:rPr lang="en-AU" dirty="0"/>
              <a:t>Causes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7573"/>
                                        </p:tgtEl>
                                        <p:attrNameLst>
                                          <p:attrName>style.visibility</p:attrName>
                                        </p:attrNameLst>
                                      </p:cBhvr>
                                      <p:to>
                                        <p:strVal val="visible"/>
                                      </p:to>
                                    </p:set>
                                    <p:animEffect transition="in" filter="wipe(up)">
                                      <p:cBhvr>
                                        <p:cTn id="7" dur="500"/>
                                        <p:tgtEl>
                                          <p:spTgt spid="2375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7574"/>
                                        </p:tgtEl>
                                        <p:attrNameLst>
                                          <p:attrName>style.visibility</p:attrName>
                                        </p:attrNameLst>
                                      </p:cBhvr>
                                      <p:to>
                                        <p:strVal val="visible"/>
                                      </p:to>
                                    </p:set>
                                    <p:animEffect transition="in" filter="wipe(left)">
                                      <p:cBhvr>
                                        <p:cTn id="12" dur="500"/>
                                        <p:tgtEl>
                                          <p:spTgt spid="2375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3" grpId="0" autoUpdateAnimBg="0"/>
      <p:bldP spid="237574"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p:cNvSpPr>
            <a:spLocks noGrp="1"/>
          </p:cNvSpPr>
          <p:nvPr>
            <p:ph type="body" sz="quarter" idx="13"/>
          </p:nvPr>
        </p:nvSpPr>
        <p:spPr>
          <a:xfrm>
            <a:off x="-21021" y="-2628"/>
            <a:ext cx="9128125" cy="461963"/>
          </a:xfrm>
        </p:spPr>
        <p:txBody>
          <a:bodyPr/>
          <a:lstStyle/>
          <a:p>
            <a:r>
              <a:rPr lang="en-AU" dirty="0"/>
              <a:t>Deciding what the Plan is all about</a:t>
            </a:r>
          </a:p>
        </p:txBody>
      </p:sp>
      <p:sp>
        <p:nvSpPr>
          <p:cNvPr id="11" name="Text Placeholder 4"/>
          <p:cNvSpPr>
            <a:spLocks noGrp="1"/>
          </p:cNvSpPr>
          <p:nvPr>
            <p:ph type="body" sz="quarter" idx="14"/>
          </p:nvPr>
        </p:nvSpPr>
        <p:spPr>
          <a:xfrm>
            <a:off x="0" y="501101"/>
            <a:ext cx="2819400" cy="646113"/>
          </a:xfrm>
        </p:spPr>
        <p:txBody>
          <a:bodyPr/>
          <a:lstStyle/>
          <a:p>
            <a:r>
              <a:rPr lang="en-AU" dirty="0"/>
              <a:t>Threats</a:t>
            </a:r>
          </a:p>
        </p:txBody>
      </p:sp>
      <p:sp>
        <p:nvSpPr>
          <p:cNvPr id="12" name="Text Placeholder 5"/>
          <p:cNvSpPr>
            <a:spLocks noGrp="1"/>
          </p:cNvSpPr>
          <p:nvPr>
            <p:ph type="body" sz="quarter" idx="15"/>
          </p:nvPr>
        </p:nvSpPr>
        <p:spPr>
          <a:xfrm>
            <a:off x="2852738" y="501101"/>
            <a:ext cx="6291262" cy="646113"/>
          </a:xfrm>
        </p:spPr>
        <p:txBody>
          <a:bodyPr/>
          <a:lstStyle/>
          <a:p>
            <a:r>
              <a:rPr lang="en-AU" dirty="0" smtClean="0"/>
              <a:t>Hints </a:t>
            </a:r>
            <a:endParaRPr lang="en-AU" dirty="0"/>
          </a:p>
        </p:txBody>
      </p:sp>
      <p:sp>
        <p:nvSpPr>
          <p:cNvPr id="8" name="Content Placeholder 2"/>
          <p:cNvSpPr>
            <a:spLocks noGrp="1"/>
          </p:cNvSpPr>
          <p:nvPr>
            <p:ph idx="1"/>
          </p:nvPr>
        </p:nvSpPr>
        <p:spPr>
          <a:xfrm>
            <a:off x="609600" y="1600200"/>
            <a:ext cx="8229600" cy="4724400"/>
          </a:xfrm>
        </p:spPr>
        <p:txBody>
          <a:bodyPr/>
          <a:lstStyle/>
          <a:p>
            <a:r>
              <a:rPr lang="en-AU" sz="2400" dirty="0"/>
              <a:t>The best way to do this step is with a small well-informed and knowledgeable </a:t>
            </a:r>
            <a:r>
              <a:rPr lang="en-AU" sz="2400" dirty="0" smtClean="0"/>
              <a:t>team</a:t>
            </a:r>
          </a:p>
          <a:p>
            <a:r>
              <a:rPr lang="en-AU" sz="2400" dirty="0"/>
              <a:t>Use information from any previous steps to identify stresses / sources (problems </a:t>
            </a:r>
            <a:r>
              <a:rPr lang="en-AU" sz="2400" dirty="0" smtClean="0"/>
              <a:t>/ causes)</a:t>
            </a:r>
          </a:p>
          <a:p>
            <a:r>
              <a:rPr lang="en-AU" sz="2400" dirty="0"/>
              <a:t>Either use the software tools </a:t>
            </a:r>
            <a:r>
              <a:rPr lang="en-AU" sz="2400" dirty="0" smtClean="0"/>
              <a:t>(</a:t>
            </a:r>
            <a:r>
              <a:rPr lang="en-AU" sz="2400" dirty="0" err="1" smtClean="0"/>
              <a:t>eg</a:t>
            </a:r>
            <a:r>
              <a:rPr lang="en-AU" sz="2400" dirty="0" smtClean="0"/>
              <a:t> </a:t>
            </a:r>
            <a:r>
              <a:rPr lang="en-AU" sz="2400" dirty="0" err="1" smtClean="0"/>
              <a:t>Miradi</a:t>
            </a:r>
            <a:r>
              <a:rPr lang="en-AU" sz="2400" dirty="0"/>
              <a:t>) to help rank the threats, or rank </a:t>
            </a:r>
            <a:r>
              <a:rPr lang="en-AU" sz="2400" dirty="0" smtClean="0"/>
              <a:t>threats using </a:t>
            </a:r>
            <a:r>
              <a:rPr lang="en-AU" sz="2400" dirty="0"/>
              <a:t>criteria from the </a:t>
            </a:r>
            <a:r>
              <a:rPr lang="en-AU" sz="2400" dirty="0" smtClean="0"/>
              <a:t>guide</a:t>
            </a:r>
          </a:p>
          <a:p>
            <a:r>
              <a:rPr lang="en-AU" sz="2400" dirty="0" smtClean="0"/>
              <a:t>For </a:t>
            </a:r>
            <a:r>
              <a:rPr lang="en-AU" sz="2400" dirty="0"/>
              <a:t>Rapid approach: Skip the stresses step and </a:t>
            </a:r>
            <a:r>
              <a:rPr lang="en-AU" sz="2400" dirty="0" smtClean="0"/>
              <a:t>identify </a:t>
            </a:r>
            <a:r>
              <a:rPr lang="en-AU" sz="2400" dirty="0"/>
              <a:t>possible causes </a:t>
            </a:r>
            <a:r>
              <a:rPr lang="en-AU" sz="2400" dirty="0" smtClean="0"/>
              <a:t>and rank </a:t>
            </a:r>
            <a:r>
              <a:rPr lang="en-AU" sz="2400" dirty="0"/>
              <a:t>them </a:t>
            </a:r>
            <a:r>
              <a:rPr lang="en-AU" sz="2400" dirty="0" smtClean="0"/>
              <a:t>using severity </a:t>
            </a:r>
            <a:r>
              <a:rPr lang="en-AU" sz="2400" dirty="0"/>
              <a:t>and scope. </a:t>
            </a:r>
            <a:r>
              <a:rPr lang="en-AU" sz="2400" dirty="0" smtClean="0"/>
              <a:t>This will </a:t>
            </a:r>
            <a:r>
              <a:rPr lang="en-AU" sz="2400" dirty="0"/>
              <a:t>save a lot of time</a:t>
            </a:r>
            <a:r>
              <a:rPr lang="en-AU" sz="2400" dirty="0" smtClean="0"/>
              <a:t>.</a:t>
            </a:r>
          </a:p>
          <a:p>
            <a:r>
              <a:rPr lang="en-AU" sz="2400" dirty="0" smtClean="0"/>
              <a:t>You will need a good sense </a:t>
            </a:r>
            <a:r>
              <a:rPr lang="en-AU" sz="2400" dirty="0"/>
              <a:t>of </a:t>
            </a:r>
            <a:r>
              <a:rPr lang="en-AU" sz="2400" dirty="0" smtClean="0"/>
              <a:t>humour for this step</a:t>
            </a:r>
            <a:endParaRPr lang="en-AU" sz="2400" dirty="0"/>
          </a:p>
        </p:txBody>
      </p:sp>
    </p:spTree>
    <p:extLst>
      <p:ext uri="{BB962C8B-B14F-4D97-AF65-F5344CB8AC3E}">
        <p14:creationId xmlns:p14="http://schemas.microsoft.com/office/powerpoint/2010/main" val="18350207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p:cNvSpPr>
            <a:spLocks noGrp="1"/>
          </p:cNvSpPr>
          <p:nvPr>
            <p:ph type="body" sz="quarter" idx="13"/>
          </p:nvPr>
        </p:nvSpPr>
        <p:spPr>
          <a:xfrm>
            <a:off x="-21021" y="-2628"/>
            <a:ext cx="9128125" cy="461963"/>
          </a:xfrm>
        </p:spPr>
        <p:txBody>
          <a:bodyPr/>
          <a:lstStyle/>
          <a:p>
            <a:r>
              <a:rPr lang="en-AU" dirty="0"/>
              <a:t>Deciding what the Plan is all about</a:t>
            </a:r>
          </a:p>
        </p:txBody>
      </p:sp>
      <p:sp>
        <p:nvSpPr>
          <p:cNvPr id="11" name="Text Placeholder 4"/>
          <p:cNvSpPr>
            <a:spLocks noGrp="1"/>
          </p:cNvSpPr>
          <p:nvPr>
            <p:ph type="body" sz="quarter" idx="14"/>
          </p:nvPr>
        </p:nvSpPr>
        <p:spPr>
          <a:xfrm>
            <a:off x="0" y="501101"/>
            <a:ext cx="2819400" cy="646113"/>
          </a:xfrm>
        </p:spPr>
        <p:txBody>
          <a:bodyPr/>
          <a:lstStyle/>
          <a:p>
            <a:r>
              <a:rPr lang="en-AU" dirty="0"/>
              <a:t>Threats</a:t>
            </a:r>
          </a:p>
        </p:txBody>
      </p:sp>
      <p:sp>
        <p:nvSpPr>
          <p:cNvPr id="12" name="Text Placeholder 5"/>
          <p:cNvSpPr>
            <a:spLocks noGrp="1"/>
          </p:cNvSpPr>
          <p:nvPr>
            <p:ph type="body" sz="quarter" idx="15"/>
          </p:nvPr>
        </p:nvSpPr>
        <p:spPr>
          <a:xfrm>
            <a:off x="2852738" y="501101"/>
            <a:ext cx="6291262" cy="646113"/>
          </a:xfrm>
        </p:spPr>
        <p:txBody>
          <a:bodyPr/>
          <a:lstStyle/>
          <a:p>
            <a:r>
              <a:rPr lang="en-AU" sz="2800" dirty="0" smtClean="0"/>
              <a:t>Why identify causes?</a:t>
            </a:r>
            <a:endParaRPr lang="en-AU" sz="2800" dirty="0"/>
          </a:p>
        </p:txBody>
      </p:sp>
      <p:pic>
        <p:nvPicPr>
          <p:cNvPr id="8" name="Picture 7"/>
          <p:cNvPicPr>
            <a:picLocks noChangeAspect="1" noChangeArrowheads="1"/>
          </p:cNvPicPr>
          <p:nvPr/>
        </p:nvPicPr>
        <p:blipFill>
          <a:blip r:embed="rId3" cstate="screen"/>
          <a:srcRect/>
          <a:stretch>
            <a:fillRect/>
          </a:stretch>
        </p:blipFill>
        <p:spPr bwMode="auto">
          <a:xfrm>
            <a:off x="283374" y="1188980"/>
            <a:ext cx="2420198" cy="2582159"/>
          </a:xfrm>
          <a:prstGeom prst="rect">
            <a:avLst/>
          </a:prstGeom>
          <a:noFill/>
          <a:ln w="9525">
            <a:noFill/>
            <a:miter lim="800000"/>
            <a:headEnd/>
            <a:tailEnd/>
          </a:ln>
        </p:spPr>
      </p:pic>
      <p:sp>
        <p:nvSpPr>
          <p:cNvPr id="9" name="TextBox 8"/>
          <p:cNvSpPr txBox="1"/>
          <p:nvPr/>
        </p:nvSpPr>
        <p:spPr>
          <a:xfrm>
            <a:off x="3643774" y="1580506"/>
            <a:ext cx="1338828" cy="369332"/>
          </a:xfrm>
          <a:prstGeom prst="rect">
            <a:avLst/>
          </a:prstGeom>
          <a:noFill/>
        </p:spPr>
        <p:txBody>
          <a:bodyPr wrap="none" rtlCol="0">
            <a:spAutoFit/>
          </a:bodyPr>
          <a:lstStyle/>
          <a:p>
            <a:pPr algn="ctr"/>
            <a:r>
              <a:rPr lang="en-US" b="1" dirty="0">
                <a:solidFill>
                  <a:srgbClr val="FF0000"/>
                </a:solidFill>
                <a:latin typeface="Arial" charset="0"/>
              </a:rPr>
              <a:t>PROBLEM</a:t>
            </a:r>
          </a:p>
        </p:txBody>
      </p:sp>
      <p:pic>
        <p:nvPicPr>
          <p:cNvPr id="13" name="Picture 5"/>
          <p:cNvPicPr>
            <a:picLocks noChangeAspect="1" noChangeArrowheads="1"/>
          </p:cNvPicPr>
          <p:nvPr/>
        </p:nvPicPr>
        <p:blipFill>
          <a:blip r:embed="rId4" cstate="screen"/>
          <a:srcRect/>
          <a:stretch>
            <a:fillRect/>
          </a:stretch>
        </p:blipFill>
        <p:spPr bwMode="auto">
          <a:xfrm>
            <a:off x="2971800" y="3115917"/>
            <a:ext cx="2475742" cy="2475742"/>
          </a:xfrm>
          <a:prstGeom prst="rect">
            <a:avLst/>
          </a:prstGeom>
          <a:noFill/>
          <a:ln w="9525">
            <a:noFill/>
            <a:miter lim="800000"/>
            <a:headEnd/>
            <a:tailEnd/>
          </a:ln>
        </p:spPr>
      </p:pic>
      <p:pic>
        <p:nvPicPr>
          <p:cNvPr id="14" name="Picture 6"/>
          <p:cNvPicPr>
            <a:picLocks noChangeAspect="1" noChangeArrowheads="1"/>
          </p:cNvPicPr>
          <p:nvPr/>
        </p:nvPicPr>
        <p:blipFill>
          <a:blip r:embed="rId5" cstate="screen"/>
          <a:srcRect/>
          <a:stretch>
            <a:fillRect/>
          </a:stretch>
        </p:blipFill>
        <p:spPr bwMode="auto">
          <a:xfrm>
            <a:off x="5942060" y="3124201"/>
            <a:ext cx="3143250" cy="2514600"/>
          </a:xfrm>
          <a:prstGeom prst="rect">
            <a:avLst/>
          </a:prstGeom>
          <a:noFill/>
          <a:ln w="9525">
            <a:noFill/>
            <a:miter lim="800000"/>
            <a:headEnd/>
            <a:tailEnd/>
          </a:ln>
        </p:spPr>
      </p:pic>
      <p:sp>
        <p:nvSpPr>
          <p:cNvPr id="15" name="TextBox 14"/>
          <p:cNvSpPr txBox="1"/>
          <p:nvPr/>
        </p:nvSpPr>
        <p:spPr>
          <a:xfrm>
            <a:off x="1485995" y="4381501"/>
            <a:ext cx="1069524" cy="369332"/>
          </a:xfrm>
          <a:prstGeom prst="rect">
            <a:avLst/>
          </a:prstGeom>
          <a:noFill/>
        </p:spPr>
        <p:txBody>
          <a:bodyPr wrap="none" rtlCol="0">
            <a:spAutoFit/>
          </a:bodyPr>
          <a:lstStyle/>
          <a:p>
            <a:pPr algn="ctr"/>
            <a:r>
              <a:rPr lang="en-US" b="1" dirty="0">
                <a:solidFill>
                  <a:srgbClr val="FF0000"/>
                </a:solidFill>
                <a:latin typeface="Arial" charset="0"/>
              </a:rPr>
              <a:t>CAUSE:</a:t>
            </a:r>
          </a:p>
        </p:txBody>
      </p:sp>
      <p:sp>
        <p:nvSpPr>
          <p:cNvPr id="16" name="TextBox 15"/>
          <p:cNvSpPr txBox="1"/>
          <p:nvPr/>
        </p:nvSpPr>
        <p:spPr>
          <a:xfrm>
            <a:off x="1201445" y="6339477"/>
            <a:ext cx="1709442" cy="369332"/>
          </a:xfrm>
          <a:prstGeom prst="rect">
            <a:avLst/>
          </a:prstGeom>
          <a:noFill/>
        </p:spPr>
        <p:txBody>
          <a:bodyPr wrap="none" rtlCol="0">
            <a:spAutoFit/>
          </a:bodyPr>
          <a:lstStyle/>
          <a:p>
            <a:r>
              <a:rPr lang="en-US" b="1" dirty="0">
                <a:solidFill>
                  <a:srgbClr val="FF0000"/>
                </a:solidFill>
                <a:latin typeface="Arial" charset="0"/>
              </a:rPr>
              <a:t>MANAGEMENT:</a:t>
            </a:r>
          </a:p>
        </p:txBody>
      </p:sp>
      <p:sp>
        <p:nvSpPr>
          <p:cNvPr id="17" name="TextBox 16"/>
          <p:cNvSpPr txBox="1"/>
          <p:nvPr/>
        </p:nvSpPr>
        <p:spPr>
          <a:xfrm>
            <a:off x="3576806" y="6339477"/>
            <a:ext cx="1778885" cy="369332"/>
          </a:xfrm>
          <a:prstGeom prst="rect">
            <a:avLst/>
          </a:prstGeom>
          <a:noFill/>
        </p:spPr>
        <p:txBody>
          <a:bodyPr wrap="none" rtlCol="0">
            <a:spAutoFit/>
          </a:bodyPr>
          <a:lstStyle/>
          <a:p>
            <a:r>
              <a:rPr lang="en-US" dirty="0">
                <a:solidFill>
                  <a:srgbClr val="000000"/>
                </a:solidFill>
                <a:latin typeface="Arial" charset="0"/>
              </a:rPr>
              <a:t>Avoid the person</a:t>
            </a:r>
          </a:p>
        </p:txBody>
      </p:sp>
      <p:sp>
        <p:nvSpPr>
          <p:cNvPr id="18" name="TextBox 17"/>
          <p:cNvSpPr txBox="1"/>
          <p:nvPr/>
        </p:nvSpPr>
        <p:spPr>
          <a:xfrm>
            <a:off x="6472406" y="6339477"/>
            <a:ext cx="1620765" cy="369332"/>
          </a:xfrm>
          <a:prstGeom prst="rect">
            <a:avLst/>
          </a:prstGeom>
          <a:noFill/>
        </p:spPr>
        <p:txBody>
          <a:bodyPr wrap="none" rtlCol="0">
            <a:spAutoFit/>
          </a:bodyPr>
          <a:lstStyle/>
          <a:p>
            <a:r>
              <a:rPr lang="en-US" dirty="0">
                <a:solidFill>
                  <a:srgbClr val="000000"/>
                </a:solidFill>
                <a:latin typeface="Arial" charset="0"/>
              </a:rPr>
              <a:t>Stop swimming</a:t>
            </a:r>
          </a:p>
        </p:txBody>
      </p:sp>
      <p:sp>
        <p:nvSpPr>
          <p:cNvPr id="19" name="Down Arrow 18"/>
          <p:cNvSpPr/>
          <p:nvPr/>
        </p:nvSpPr>
        <p:spPr>
          <a:xfrm>
            <a:off x="4322834" y="5791201"/>
            <a:ext cx="228600" cy="533400"/>
          </a:xfrm>
          <a:prstGeom prst="downArrow">
            <a:avLst/>
          </a:prstGeom>
          <a:solidFill>
            <a:srgbClr val="BBE0E3"/>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20" name="Down Arrow 19"/>
          <p:cNvSpPr/>
          <p:nvPr/>
        </p:nvSpPr>
        <p:spPr>
          <a:xfrm>
            <a:off x="7218434" y="5791201"/>
            <a:ext cx="228600" cy="533400"/>
          </a:xfrm>
          <a:prstGeom prst="downArrow">
            <a:avLst/>
          </a:prstGeom>
          <a:solidFill>
            <a:srgbClr val="BBE0E3"/>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21" name="TextBox 20"/>
          <p:cNvSpPr txBox="1"/>
          <p:nvPr/>
        </p:nvSpPr>
        <p:spPr>
          <a:xfrm>
            <a:off x="5702947" y="1578099"/>
            <a:ext cx="1486304" cy="369332"/>
          </a:xfrm>
          <a:prstGeom prst="rect">
            <a:avLst/>
          </a:prstGeom>
          <a:noFill/>
        </p:spPr>
        <p:txBody>
          <a:bodyPr wrap="none" rtlCol="0">
            <a:spAutoFit/>
          </a:bodyPr>
          <a:lstStyle/>
          <a:p>
            <a:r>
              <a:rPr lang="en-US" dirty="0">
                <a:solidFill>
                  <a:srgbClr val="000000"/>
                </a:solidFill>
                <a:latin typeface="Arial" charset="0"/>
              </a:rPr>
              <a:t>Shoulder pain</a:t>
            </a:r>
          </a:p>
        </p:txBody>
      </p:sp>
      <p:sp>
        <p:nvSpPr>
          <p:cNvPr id="22" name="TextBox 21"/>
          <p:cNvSpPr txBox="1"/>
          <p:nvPr/>
        </p:nvSpPr>
        <p:spPr>
          <a:xfrm>
            <a:off x="3727034" y="2695052"/>
            <a:ext cx="1013419" cy="369332"/>
          </a:xfrm>
          <a:prstGeom prst="rect">
            <a:avLst/>
          </a:prstGeom>
          <a:noFill/>
        </p:spPr>
        <p:txBody>
          <a:bodyPr wrap="none" rtlCol="0">
            <a:spAutoFit/>
          </a:bodyPr>
          <a:lstStyle/>
          <a:p>
            <a:r>
              <a:rPr lang="en-US" dirty="0">
                <a:solidFill>
                  <a:srgbClr val="000000"/>
                </a:solidFill>
                <a:latin typeface="Arial" charset="0"/>
              </a:rPr>
              <a:t>Being hit</a:t>
            </a:r>
          </a:p>
        </p:txBody>
      </p:sp>
      <p:sp>
        <p:nvSpPr>
          <p:cNvPr id="23" name="TextBox 22"/>
          <p:cNvSpPr txBox="1"/>
          <p:nvPr/>
        </p:nvSpPr>
        <p:spPr>
          <a:xfrm>
            <a:off x="6934199" y="2602469"/>
            <a:ext cx="1158972" cy="369332"/>
          </a:xfrm>
          <a:prstGeom prst="rect">
            <a:avLst/>
          </a:prstGeom>
          <a:noFill/>
        </p:spPr>
        <p:txBody>
          <a:bodyPr wrap="none" rtlCol="0">
            <a:spAutoFit/>
          </a:bodyPr>
          <a:lstStyle/>
          <a:p>
            <a:r>
              <a:rPr lang="en-US" dirty="0">
                <a:solidFill>
                  <a:srgbClr val="000000"/>
                </a:solidFill>
                <a:latin typeface="Arial" charset="0"/>
              </a:rPr>
              <a:t>Swimming</a:t>
            </a:r>
          </a:p>
        </p:txBody>
      </p:sp>
    </p:spTree>
    <p:extLst>
      <p:ext uri="{BB962C8B-B14F-4D97-AF65-F5344CB8AC3E}">
        <p14:creationId xmlns:p14="http://schemas.microsoft.com/office/powerpoint/2010/main" val="16654284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ppt_x"/>
                                          </p:val>
                                        </p:tav>
                                        <p:tav tm="100000">
                                          <p:val>
                                            <p:strVal val="#ppt_x"/>
                                          </p:val>
                                        </p:tav>
                                      </p:tavLst>
                                    </p:anim>
                                    <p:anim calcmode="lin" valueType="num">
                                      <p:cBhvr additive="base">
                                        <p:cTn id="22" dur="500" fill="hold"/>
                                        <p:tgtEl>
                                          <p:spTgt spid="23"/>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ppt_x"/>
                                          </p:val>
                                        </p:tav>
                                        <p:tav tm="100000">
                                          <p:val>
                                            <p:strVal val="#ppt_x"/>
                                          </p:val>
                                        </p:tav>
                                      </p:tavLst>
                                    </p:anim>
                                    <p:anim calcmode="lin" valueType="num">
                                      <p:cBhvr additive="base">
                                        <p:cTn id="42" dur="500" fill="hold"/>
                                        <p:tgtEl>
                                          <p:spTgt spid="1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1"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6" presetClass="entr" presetSubtype="21" fill="hold"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barn(inVertical)">
                                      <p:cBhvr>
                                        <p:cTn id="58" dur="500"/>
                                        <p:tgtEl>
                                          <p:spTgt spid="13"/>
                                        </p:tgtEl>
                                      </p:cBhvr>
                                    </p:animEffect>
                                  </p:childTnLst>
                                </p:cTn>
                              </p:par>
                              <p:par>
                                <p:cTn id="59" presetID="16" presetClass="entr" presetSubtype="21" fill="hold" grpId="1"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barn(inVertical)">
                                      <p:cBhvr>
                                        <p:cTn id="61" dur="500"/>
                                        <p:tgtEl>
                                          <p:spTgt spid="22"/>
                                        </p:tgtEl>
                                      </p:cBhvr>
                                    </p:animEffect>
                                  </p:childTnLst>
                                </p:cTn>
                              </p:par>
                              <p:par>
                                <p:cTn id="62" presetID="16" presetClass="entr" presetSubtype="21" fill="hold" grpId="1"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barn(inVertical)">
                                      <p:cBhvr>
                                        <p:cTn id="64" dur="500"/>
                                        <p:tgtEl>
                                          <p:spTgt spid="23"/>
                                        </p:tgtEl>
                                      </p:cBhvr>
                                    </p:animEffect>
                                  </p:childTnLst>
                                </p:cTn>
                              </p:par>
                              <p:par>
                                <p:cTn id="65" presetID="16" presetClass="entr" presetSubtype="21" fill="hold" nodeType="with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barn(inVertical)">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1"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barn(inVertical)">
                                      <p:cBhvr>
                                        <p:cTn id="72" dur="500"/>
                                        <p:tgtEl>
                                          <p:spTgt spid="16"/>
                                        </p:tgtEl>
                                      </p:cBhvr>
                                    </p:animEffect>
                                  </p:childTnLst>
                                </p:cTn>
                              </p:par>
                              <p:par>
                                <p:cTn id="73" presetID="16" presetClass="entr" presetSubtype="21" fill="hold" grpId="1" nodeType="with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barn(inVertical)">
                                      <p:cBhvr>
                                        <p:cTn id="75" dur="500"/>
                                        <p:tgtEl>
                                          <p:spTgt spid="17"/>
                                        </p:tgtEl>
                                      </p:cBhvr>
                                    </p:animEffect>
                                  </p:childTnLst>
                                </p:cTn>
                              </p:par>
                              <p:par>
                                <p:cTn id="76" presetID="16" presetClass="entr" presetSubtype="21" fill="hold" grpId="1" nodeType="with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barn(inVertical)">
                                      <p:cBhvr>
                                        <p:cTn id="78" dur="500"/>
                                        <p:tgtEl>
                                          <p:spTgt spid="18"/>
                                        </p:tgtEl>
                                      </p:cBhvr>
                                    </p:animEffect>
                                  </p:childTnLst>
                                </p:cTn>
                              </p:par>
                              <p:par>
                                <p:cTn id="79" presetID="16" presetClass="entr" presetSubtype="21" fill="hold" grpId="1" nodeType="with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barn(inVertical)">
                                      <p:cBhvr>
                                        <p:cTn id="81" dur="500"/>
                                        <p:tgtEl>
                                          <p:spTgt spid="19"/>
                                        </p:tgtEl>
                                      </p:cBhvr>
                                    </p:animEffect>
                                  </p:childTnLst>
                                </p:cTn>
                              </p:par>
                              <p:par>
                                <p:cTn id="82" presetID="16" presetClass="entr" presetSubtype="21" fill="hold" grpId="1" nodeType="with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barn(inVertical)">
                                      <p:cBhvr>
                                        <p:cTn id="8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6" grpId="0"/>
      <p:bldP spid="16" grpId="1"/>
      <p:bldP spid="17" grpId="0"/>
      <p:bldP spid="17" grpId="1"/>
      <p:bldP spid="18" grpId="0"/>
      <p:bldP spid="18" grpId="1"/>
      <p:bldP spid="19" grpId="0" animBg="1"/>
      <p:bldP spid="19" grpId="1" animBg="1"/>
      <p:bldP spid="20" grpId="0" animBg="1"/>
      <p:bldP spid="20" grpId="1" animBg="1"/>
      <p:bldP spid="22" grpId="0"/>
      <p:bldP spid="22" grpId="1"/>
      <p:bldP spid="23" grpId="0"/>
      <p:bldP spid="23" grpId="1"/>
    </p:bld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7239</TotalTime>
  <Words>1834</Words>
  <Application>Microsoft Office PowerPoint</Application>
  <PresentationFormat>On-screen Show (4:3)</PresentationFormat>
  <Paragraphs>486</Paragraphs>
  <Slides>24</Slides>
  <Notes>22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24</vt:i4>
      </vt:variant>
    </vt:vector>
  </HeadingPairs>
  <TitlesOfParts>
    <vt:vector size="32" baseType="lpstr">
      <vt:lpstr>Arial</vt:lpstr>
      <vt:lpstr>Calibri</vt:lpstr>
      <vt:lpstr>Times New Roman</vt:lpstr>
      <vt:lpstr>Trebuchet MS</vt:lpstr>
      <vt:lpstr>1_Custom Design</vt:lpstr>
      <vt:lpstr>1_Office Theme</vt:lpstr>
      <vt:lpstr>2_Custom Design</vt:lpstr>
      <vt:lpstr>Clip</vt:lpstr>
      <vt:lpstr>Threats to our Targets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Target: Eucalypt Woodland</vt:lpstr>
      <vt:lpstr>Target: Eucalypt Woodland</vt:lpstr>
      <vt:lpstr>Target: Eucalypt Woodland</vt:lpstr>
      <vt:lpstr>PowerPoint Presentation</vt:lpstr>
      <vt:lpstr>PowerPoint Presentation</vt:lpstr>
      <vt:lpstr>PowerPoint Presentation</vt:lpstr>
      <vt:lpstr>Alternative approaches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Nuclear Energy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Bill Britt</dc:creator>
  <cp:lastModifiedBy>Daniel Sprod</cp:lastModifiedBy>
  <cp:revision>134</cp:revision>
  <cp:lastPrinted>2016-10-25T12:19:32Z</cp:lastPrinted>
  <dcterms:created xsi:type="dcterms:W3CDTF">2002-12-14T17:41:30Z</dcterms:created>
  <dcterms:modified xsi:type="dcterms:W3CDTF">2017-01-30T20:28:32Z</dcterms:modified>
</cp:coreProperties>
</file>