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84" r:id="rId1"/>
    <p:sldMasterId id="2147484300" r:id="rId2"/>
    <p:sldMasterId id="2147484316" r:id="rId3"/>
  </p:sldMasterIdLst>
  <p:notesMasterIdLst>
    <p:notesMasterId r:id="rId44"/>
  </p:notesMasterIdLst>
  <p:handoutMasterIdLst>
    <p:handoutMasterId r:id="rId45"/>
  </p:handoutMasterIdLst>
  <p:sldIdLst>
    <p:sldId id="327" r:id="rId4"/>
    <p:sldId id="444" r:id="rId5"/>
    <p:sldId id="448" r:id="rId6"/>
    <p:sldId id="470" r:id="rId7"/>
    <p:sldId id="382" r:id="rId8"/>
    <p:sldId id="394" r:id="rId9"/>
    <p:sldId id="465" r:id="rId10"/>
    <p:sldId id="446" r:id="rId11"/>
    <p:sldId id="396" r:id="rId12"/>
    <p:sldId id="450" r:id="rId13"/>
    <p:sldId id="404" r:id="rId14"/>
    <p:sldId id="407" r:id="rId15"/>
    <p:sldId id="438" r:id="rId16"/>
    <p:sldId id="432" r:id="rId17"/>
    <p:sldId id="452" r:id="rId18"/>
    <p:sldId id="454" r:id="rId19"/>
    <p:sldId id="455" r:id="rId20"/>
    <p:sldId id="436" r:id="rId21"/>
    <p:sldId id="440" r:id="rId22"/>
    <p:sldId id="471" r:id="rId23"/>
    <p:sldId id="462" r:id="rId24"/>
    <p:sldId id="456" r:id="rId25"/>
    <p:sldId id="457" r:id="rId26"/>
    <p:sldId id="458" r:id="rId27"/>
    <p:sldId id="461" r:id="rId28"/>
    <p:sldId id="467" r:id="rId29"/>
    <p:sldId id="442" r:id="rId30"/>
    <p:sldId id="468" r:id="rId31"/>
    <p:sldId id="469" r:id="rId32"/>
    <p:sldId id="459" r:id="rId33"/>
    <p:sldId id="466" r:id="rId34"/>
    <p:sldId id="472" r:id="rId35"/>
    <p:sldId id="474" r:id="rId36"/>
    <p:sldId id="473" r:id="rId37"/>
    <p:sldId id="477" r:id="rId38"/>
    <p:sldId id="480" r:id="rId39"/>
    <p:sldId id="479" r:id="rId40"/>
    <p:sldId id="476" r:id="rId41"/>
    <p:sldId id="475" r:id="rId42"/>
    <p:sldId id="460" r:id="rId43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Symbol" pitchFamily="18" charset="2"/>
      <a:buChar char="D"/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.weisenberger" initials="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00"/>
    <a:srgbClr val="E3EFF5"/>
    <a:srgbClr val="AAEEF0"/>
    <a:srgbClr val="4C9CC0"/>
    <a:srgbClr val="8BCCD9"/>
    <a:srgbClr val="FFFF00"/>
    <a:srgbClr val="FFCC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31" autoAdjust="0"/>
    <p:restoredTop sz="94660"/>
  </p:normalViewPr>
  <p:slideViewPr>
    <p:cSldViewPr>
      <p:cViewPr varScale="1">
        <p:scale>
          <a:sx n="65" d="100"/>
          <a:sy n="65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26"/>
    </p:cViewPr>
  </p:sorterViewPr>
  <p:notesViewPr>
    <p:cSldViewPr>
      <p:cViewPr varScale="1">
        <p:scale>
          <a:sx n="81" d="100"/>
          <a:sy n="81" d="100"/>
        </p:scale>
        <p:origin x="3978" y="14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9F9C1-E905-4590-9D71-505AA93B9ACD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3_1" csCatId="accent3" phldr="1"/>
      <dgm:spPr/>
    </dgm:pt>
    <dgm:pt modelId="{4C38F28F-C019-4878-A982-9F9DD45729FE}">
      <dgm:prSet phldrT="[Text]" custT="1"/>
      <dgm:spPr/>
      <dgm:t>
        <a:bodyPr/>
        <a:lstStyle/>
        <a:p>
          <a:r>
            <a:rPr lang="en-US" sz="1100" dirty="0"/>
            <a:t>2007</a:t>
          </a:r>
        </a:p>
        <a:p>
          <a:r>
            <a:rPr lang="en-US" sz="1100" dirty="0"/>
            <a:t>Healthy Country Plan discussion begins</a:t>
          </a:r>
        </a:p>
      </dgm:t>
    </dgm:pt>
    <dgm:pt modelId="{2D512613-9E9A-44D4-B8B7-ACF631621CF2}" type="parTrans" cxnId="{278A1A96-FB83-4A66-A092-0F69C326F810}">
      <dgm:prSet/>
      <dgm:spPr/>
      <dgm:t>
        <a:bodyPr/>
        <a:lstStyle/>
        <a:p>
          <a:endParaRPr lang="en-US" sz="1400"/>
        </a:p>
      </dgm:t>
    </dgm:pt>
    <dgm:pt modelId="{11A82EE4-F033-4E73-BF2E-C8E9DA116F30}" type="sibTrans" cxnId="{278A1A96-FB83-4A66-A092-0F69C326F810}">
      <dgm:prSet/>
      <dgm:spPr/>
      <dgm:t>
        <a:bodyPr/>
        <a:lstStyle/>
        <a:p>
          <a:endParaRPr lang="en-US" sz="1400"/>
        </a:p>
      </dgm:t>
    </dgm:pt>
    <dgm:pt modelId="{F45554DD-2985-464A-8992-AB8DC9D21FFD}">
      <dgm:prSet phldrT="[Text]" custT="1"/>
      <dgm:spPr/>
      <dgm:t>
        <a:bodyPr/>
        <a:lstStyle/>
        <a:p>
          <a:r>
            <a:rPr lang="en-US" sz="1100" dirty="0"/>
            <a:t>2012</a:t>
          </a:r>
        </a:p>
        <a:p>
          <a:r>
            <a:rPr lang="en-US" sz="1100" dirty="0"/>
            <a:t>2nd UMEC meeting</a:t>
          </a:r>
        </a:p>
      </dgm:t>
    </dgm:pt>
    <dgm:pt modelId="{435DE3FA-E5E9-4903-AB22-01E120691455}" type="parTrans" cxnId="{28E7870E-BFC7-40BB-B61A-C9465A9C60F9}">
      <dgm:prSet/>
      <dgm:spPr/>
      <dgm:t>
        <a:bodyPr/>
        <a:lstStyle/>
        <a:p>
          <a:endParaRPr lang="en-US" sz="1400"/>
        </a:p>
      </dgm:t>
    </dgm:pt>
    <dgm:pt modelId="{6220DD41-82D0-49C6-9DBE-1E4632448B13}" type="sibTrans" cxnId="{28E7870E-BFC7-40BB-B61A-C9465A9C60F9}">
      <dgm:prSet/>
      <dgm:spPr/>
      <dgm:t>
        <a:bodyPr/>
        <a:lstStyle/>
        <a:p>
          <a:endParaRPr lang="en-US" sz="1400"/>
        </a:p>
      </dgm:t>
    </dgm:pt>
    <dgm:pt modelId="{E816A539-C5D8-499E-BFE3-B002364967A0}">
      <dgm:prSet phldrT="[Text]" custT="1"/>
      <dgm:spPr/>
      <dgm:t>
        <a:bodyPr/>
        <a:lstStyle/>
        <a:p>
          <a:r>
            <a:rPr lang="en-US" sz="1100" dirty="0"/>
            <a:t>2013</a:t>
          </a:r>
        </a:p>
        <a:p>
          <a:r>
            <a:rPr lang="en-US" sz="1100" dirty="0"/>
            <a:t>3rd UMEC meeting</a:t>
          </a:r>
        </a:p>
      </dgm:t>
    </dgm:pt>
    <dgm:pt modelId="{138E8D36-EA22-4BDB-965B-238C6FF73AEF}" type="parTrans" cxnId="{9673A34E-CC13-4792-B3AE-08BF6E6B1EF4}">
      <dgm:prSet/>
      <dgm:spPr/>
      <dgm:t>
        <a:bodyPr/>
        <a:lstStyle/>
        <a:p>
          <a:endParaRPr lang="en-US" sz="1400"/>
        </a:p>
      </dgm:t>
    </dgm:pt>
    <dgm:pt modelId="{DA1694FC-48AE-4CB5-9FE4-FFE0675B4E06}" type="sibTrans" cxnId="{9673A34E-CC13-4792-B3AE-08BF6E6B1EF4}">
      <dgm:prSet/>
      <dgm:spPr/>
      <dgm:t>
        <a:bodyPr/>
        <a:lstStyle/>
        <a:p>
          <a:endParaRPr lang="en-US" sz="1400"/>
        </a:p>
      </dgm:t>
    </dgm:pt>
    <dgm:pt modelId="{60363A72-9FAE-4145-A6B6-D75D6B6A558B}">
      <dgm:prSet phldrT="[Text]" custT="1"/>
      <dgm:spPr/>
      <dgm:t>
        <a:bodyPr/>
        <a:lstStyle/>
        <a:p>
          <a:r>
            <a:rPr lang="en-US" sz="1100" dirty="0"/>
            <a:t>2008</a:t>
          </a:r>
        </a:p>
        <a:p>
          <a:r>
            <a:rPr lang="en-US" sz="1100" dirty="0"/>
            <a:t>Planning begins</a:t>
          </a:r>
        </a:p>
      </dgm:t>
    </dgm:pt>
    <dgm:pt modelId="{D9E533F5-AC2A-4291-905F-BF34A4006484}" type="parTrans" cxnId="{3A225A3C-3840-446D-94FE-EC278DEDCB1B}">
      <dgm:prSet/>
      <dgm:spPr/>
      <dgm:t>
        <a:bodyPr/>
        <a:lstStyle/>
        <a:p>
          <a:endParaRPr lang="en-US" sz="1400"/>
        </a:p>
      </dgm:t>
    </dgm:pt>
    <dgm:pt modelId="{BB60E213-762A-4D2E-B49E-74D7AB0E1034}" type="sibTrans" cxnId="{3A225A3C-3840-446D-94FE-EC278DEDCB1B}">
      <dgm:prSet/>
      <dgm:spPr/>
      <dgm:t>
        <a:bodyPr/>
        <a:lstStyle/>
        <a:p>
          <a:endParaRPr lang="en-US" sz="1400"/>
        </a:p>
      </dgm:t>
    </dgm:pt>
    <dgm:pt modelId="{1888D54C-F961-4DF0-A4A2-015399C26194}">
      <dgm:prSet phldrT="[Text]" custT="1"/>
      <dgm:spPr/>
      <dgm:t>
        <a:bodyPr/>
        <a:lstStyle/>
        <a:p>
          <a:r>
            <a:rPr lang="en-US" sz="1100" dirty="0"/>
            <a:t>2009</a:t>
          </a:r>
        </a:p>
        <a:p>
          <a:r>
            <a:rPr lang="en-US" sz="1100" dirty="0"/>
            <a:t>Plan completed</a:t>
          </a:r>
        </a:p>
      </dgm:t>
    </dgm:pt>
    <dgm:pt modelId="{205F5A43-8561-4948-A884-73AB8D418EDB}" type="parTrans" cxnId="{7EBB9096-3A58-4523-8FC3-A684109FAE4C}">
      <dgm:prSet/>
      <dgm:spPr/>
      <dgm:t>
        <a:bodyPr/>
        <a:lstStyle/>
        <a:p>
          <a:endParaRPr lang="en-US" sz="1400"/>
        </a:p>
      </dgm:t>
    </dgm:pt>
    <dgm:pt modelId="{6BCAED7B-D940-4ABD-91D2-7A7DF042E503}" type="sibTrans" cxnId="{7EBB9096-3A58-4523-8FC3-A684109FAE4C}">
      <dgm:prSet/>
      <dgm:spPr/>
      <dgm:t>
        <a:bodyPr/>
        <a:lstStyle/>
        <a:p>
          <a:endParaRPr lang="en-US" sz="1400"/>
        </a:p>
      </dgm:t>
    </dgm:pt>
    <dgm:pt modelId="{A4FD2F8A-3094-418D-814E-CFFA7BE766D5}">
      <dgm:prSet phldrT="[Text]" custT="1"/>
      <dgm:spPr/>
      <dgm:t>
        <a:bodyPr/>
        <a:lstStyle/>
        <a:p>
          <a:r>
            <a:rPr lang="en-US" sz="1100" dirty="0"/>
            <a:t>2011</a:t>
          </a:r>
        </a:p>
        <a:p>
          <a:r>
            <a:rPr lang="en-US" sz="1100" dirty="0"/>
            <a:t>Plan manager appointed</a:t>
          </a:r>
        </a:p>
      </dgm:t>
    </dgm:pt>
    <dgm:pt modelId="{B2E6B007-FAE5-42EE-B2C8-C614BB3DAC00}" type="parTrans" cxnId="{B7BA01B2-515C-406E-98AE-7A8CC0D49E81}">
      <dgm:prSet/>
      <dgm:spPr/>
      <dgm:t>
        <a:bodyPr/>
        <a:lstStyle/>
        <a:p>
          <a:endParaRPr lang="en-US" sz="1400"/>
        </a:p>
      </dgm:t>
    </dgm:pt>
    <dgm:pt modelId="{39CA5B4F-EE11-4FBA-8591-8D0CA6263511}" type="sibTrans" cxnId="{B7BA01B2-515C-406E-98AE-7A8CC0D49E81}">
      <dgm:prSet/>
      <dgm:spPr/>
      <dgm:t>
        <a:bodyPr/>
        <a:lstStyle/>
        <a:p>
          <a:endParaRPr lang="en-US" sz="1400"/>
        </a:p>
      </dgm:t>
    </dgm:pt>
    <dgm:pt modelId="{2A2363E7-46C2-4581-B9D6-63CF150F2740}">
      <dgm:prSet phldrT="[Text]" custT="1"/>
      <dgm:spPr/>
      <dgm:t>
        <a:bodyPr/>
        <a:lstStyle/>
        <a:p>
          <a:r>
            <a:rPr lang="en-US" sz="1100" dirty="0"/>
            <a:t>2012</a:t>
          </a:r>
        </a:p>
        <a:p>
          <a:r>
            <a:rPr lang="en-US" sz="1100" dirty="0"/>
            <a:t>1st UMEC meeting</a:t>
          </a:r>
        </a:p>
      </dgm:t>
    </dgm:pt>
    <dgm:pt modelId="{933F768E-1E67-4049-8672-09BCD22B1F75}" type="parTrans" cxnId="{79D49057-C419-45E1-AA74-F04AE2049CDB}">
      <dgm:prSet/>
      <dgm:spPr/>
      <dgm:t>
        <a:bodyPr/>
        <a:lstStyle/>
        <a:p>
          <a:endParaRPr lang="en-US" sz="1400"/>
        </a:p>
      </dgm:t>
    </dgm:pt>
    <dgm:pt modelId="{3DC8A3DD-42EA-4383-A1C1-1055FA49378A}" type="sibTrans" cxnId="{79D49057-C419-45E1-AA74-F04AE2049CDB}">
      <dgm:prSet/>
      <dgm:spPr/>
      <dgm:t>
        <a:bodyPr/>
        <a:lstStyle/>
        <a:p>
          <a:endParaRPr lang="en-US" sz="1400"/>
        </a:p>
      </dgm:t>
    </dgm:pt>
    <dgm:pt modelId="{9B683606-9BA8-4DC6-A741-639828EB9DEE}">
      <dgm:prSet phldrT="[Text]" custT="1"/>
      <dgm:spPr/>
      <dgm:t>
        <a:bodyPr/>
        <a:lstStyle/>
        <a:p>
          <a:r>
            <a:rPr lang="en-US" sz="1100" dirty="0"/>
            <a:t>2013</a:t>
          </a:r>
        </a:p>
        <a:p>
          <a:r>
            <a:rPr lang="en-US" sz="1100" dirty="0"/>
            <a:t>4th UMEC meeting</a:t>
          </a:r>
        </a:p>
      </dgm:t>
    </dgm:pt>
    <dgm:pt modelId="{DEBBEC6F-5106-404C-8533-5159E8CCE824}" type="parTrans" cxnId="{715A2B9C-DC9F-42D0-B936-E74EE75153F5}">
      <dgm:prSet/>
      <dgm:spPr/>
      <dgm:t>
        <a:bodyPr/>
        <a:lstStyle/>
        <a:p>
          <a:endParaRPr lang="en-US" sz="1400"/>
        </a:p>
      </dgm:t>
    </dgm:pt>
    <dgm:pt modelId="{E7056A24-C937-41D0-A40D-BDB9E0856836}" type="sibTrans" cxnId="{715A2B9C-DC9F-42D0-B936-E74EE75153F5}">
      <dgm:prSet/>
      <dgm:spPr/>
      <dgm:t>
        <a:bodyPr/>
        <a:lstStyle/>
        <a:p>
          <a:endParaRPr lang="en-US" sz="1400"/>
        </a:p>
      </dgm:t>
    </dgm:pt>
    <dgm:pt modelId="{A954FF27-934E-40DF-8638-8478759A8894}">
      <dgm:prSet phldrT="[Text]" custT="1"/>
      <dgm:spPr/>
      <dgm:t>
        <a:bodyPr/>
        <a:lstStyle/>
        <a:p>
          <a:r>
            <a:rPr lang="en-US" sz="1100" dirty="0"/>
            <a:t>2014</a:t>
          </a:r>
        </a:p>
        <a:p>
          <a:r>
            <a:rPr lang="en-US" sz="1100" dirty="0"/>
            <a:t>5th UMEC meeting</a:t>
          </a:r>
        </a:p>
      </dgm:t>
    </dgm:pt>
    <dgm:pt modelId="{DD961908-7E5D-4952-8DDC-8A9A94313AD7}" type="parTrans" cxnId="{16D69F8C-B189-4DD5-B102-5C67AE5CE13D}">
      <dgm:prSet/>
      <dgm:spPr/>
      <dgm:t>
        <a:bodyPr/>
        <a:lstStyle/>
        <a:p>
          <a:endParaRPr lang="en-US" sz="1400"/>
        </a:p>
      </dgm:t>
    </dgm:pt>
    <dgm:pt modelId="{9DB8ACFF-C967-46A8-9A5D-2611C9D29876}" type="sibTrans" cxnId="{16D69F8C-B189-4DD5-B102-5C67AE5CE13D}">
      <dgm:prSet/>
      <dgm:spPr/>
      <dgm:t>
        <a:bodyPr/>
        <a:lstStyle/>
        <a:p>
          <a:endParaRPr lang="en-US" sz="1400"/>
        </a:p>
      </dgm:t>
    </dgm:pt>
    <dgm:pt modelId="{7D9DCF84-74E5-429D-8580-79A8BC20D1EB}">
      <dgm:prSet phldrT="[Text]" custT="1"/>
      <dgm:spPr/>
      <dgm:t>
        <a:bodyPr/>
        <a:lstStyle/>
        <a:p>
          <a:r>
            <a:rPr lang="en-US" sz="1100" dirty="0"/>
            <a:t>2015</a:t>
          </a:r>
        </a:p>
        <a:p>
          <a:r>
            <a:rPr lang="en-US" sz="1100" dirty="0"/>
            <a:t>This meeting</a:t>
          </a:r>
        </a:p>
      </dgm:t>
    </dgm:pt>
    <dgm:pt modelId="{7406E49B-E8E7-4568-A710-EEC3209DC3CD}" type="parTrans" cxnId="{5D960CAD-4446-448C-B5F3-0F9CDBC1B153}">
      <dgm:prSet/>
      <dgm:spPr/>
      <dgm:t>
        <a:bodyPr/>
        <a:lstStyle/>
        <a:p>
          <a:endParaRPr lang="en-US" sz="1400"/>
        </a:p>
      </dgm:t>
    </dgm:pt>
    <dgm:pt modelId="{FFD30F98-E79F-44BD-ADB4-31131CF70CA8}" type="sibTrans" cxnId="{5D960CAD-4446-448C-B5F3-0F9CDBC1B153}">
      <dgm:prSet/>
      <dgm:spPr/>
      <dgm:t>
        <a:bodyPr/>
        <a:lstStyle/>
        <a:p>
          <a:endParaRPr lang="en-US" sz="1400"/>
        </a:p>
      </dgm:t>
    </dgm:pt>
    <dgm:pt modelId="{8462E4CE-3C12-482C-9AA4-18CDDDCE7433}">
      <dgm:prSet phldrT="[Text]" custT="1"/>
      <dgm:spPr/>
      <dgm:t>
        <a:bodyPr/>
        <a:lstStyle/>
        <a:p>
          <a:r>
            <a:rPr lang="en-US" sz="1100" dirty="0"/>
            <a:t>2006 </a:t>
          </a:r>
        </a:p>
        <a:p>
          <a:r>
            <a:rPr lang="en-US" sz="1100" dirty="0" err="1"/>
            <a:t>Uunguu</a:t>
          </a:r>
          <a:r>
            <a:rPr lang="en-US" sz="1100" dirty="0"/>
            <a:t> Tourism Plan completed</a:t>
          </a:r>
        </a:p>
      </dgm:t>
    </dgm:pt>
    <dgm:pt modelId="{231F284D-8C16-4D35-95C6-4EFD41C3A531}" type="parTrans" cxnId="{037C9283-4A55-48F8-A540-7B297C07BF16}">
      <dgm:prSet/>
      <dgm:spPr/>
      <dgm:t>
        <a:bodyPr/>
        <a:lstStyle/>
        <a:p>
          <a:endParaRPr lang="en-US" sz="1400"/>
        </a:p>
      </dgm:t>
    </dgm:pt>
    <dgm:pt modelId="{D1BF507B-309B-46ED-B8A5-D39A830398ED}" type="sibTrans" cxnId="{037C9283-4A55-48F8-A540-7B297C07BF16}">
      <dgm:prSet/>
      <dgm:spPr/>
      <dgm:t>
        <a:bodyPr/>
        <a:lstStyle/>
        <a:p>
          <a:endParaRPr lang="en-US" sz="1400"/>
        </a:p>
      </dgm:t>
    </dgm:pt>
    <dgm:pt modelId="{A2232426-0792-457C-A237-DCB62AD1B7CD}" type="pres">
      <dgm:prSet presAssocID="{4A19F9C1-E905-4590-9D71-505AA93B9ACD}" presName="Name0" presStyleCnt="0">
        <dgm:presLayoutVars>
          <dgm:dir/>
        </dgm:presLayoutVars>
      </dgm:prSet>
      <dgm:spPr/>
    </dgm:pt>
    <dgm:pt modelId="{D6A838CE-F71B-48F6-A50D-5AF103D46999}" type="pres">
      <dgm:prSet presAssocID="{8462E4CE-3C12-482C-9AA4-18CDDDCE7433}" presName="parComposite" presStyleCnt="0"/>
      <dgm:spPr/>
    </dgm:pt>
    <dgm:pt modelId="{EE563F4B-FD7C-4499-9BF0-CF063DDE9172}" type="pres">
      <dgm:prSet presAssocID="{8462E4CE-3C12-482C-9AA4-18CDDDCE7433}" presName="parBigCircle" presStyleLbl="node0" presStyleIdx="0" presStyleCnt="5"/>
      <dgm:spPr>
        <a:solidFill>
          <a:schemeClr val="accent1">
            <a:lumMod val="20000"/>
            <a:lumOff val="80000"/>
          </a:schemeClr>
        </a:solidFill>
      </dgm:spPr>
    </dgm:pt>
    <dgm:pt modelId="{CE2DE698-32F3-4FDF-A53E-5DBB11349E7C}" type="pres">
      <dgm:prSet presAssocID="{8462E4CE-3C12-482C-9AA4-18CDDDCE7433}" presName="parTx" presStyleLbl="revTx" presStyleIdx="0" presStyleCnt="17"/>
      <dgm:spPr/>
    </dgm:pt>
    <dgm:pt modelId="{9AA57513-1FC0-4A17-B979-920F9C97C979}" type="pres">
      <dgm:prSet presAssocID="{8462E4CE-3C12-482C-9AA4-18CDDDCE7433}" presName="bSpace" presStyleCnt="0"/>
      <dgm:spPr/>
    </dgm:pt>
    <dgm:pt modelId="{ECDF518C-877F-4E75-9C29-E02D60AF2977}" type="pres">
      <dgm:prSet presAssocID="{8462E4CE-3C12-482C-9AA4-18CDDDCE7433}" presName="parBackupNorm" presStyleCnt="0"/>
      <dgm:spPr/>
    </dgm:pt>
    <dgm:pt modelId="{F23196FA-59DE-4AAE-B86C-370D616F6AC5}" type="pres">
      <dgm:prSet presAssocID="{D1BF507B-309B-46ED-B8A5-D39A830398ED}" presName="parSpace" presStyleCnt="0"/>
      <dgm:spPr/>
    </dgm:pt>
    <dgm:pt modelId="{1819931F-420E-41B3-8A1B-35E9610DFBD7}" type="pres">
      <dgm:prSet presAssocID="{4C38F28F-C019-4878-A982-9F9DD45729FE}" presName="desBackupLeftNorm" presStyleCnt="0"/>
      <dgm:spPr/>
    </dgm:pt>
    <dgm:pt modelId="{2CF575C3-D836-4450-B12B-AB47EAFCD29C}" type="pres">
      <dgm:prSet presAssocID="{4C38F28F-C019-4878-A982-9F9DD45729FE}" presName="desComposite" presStyleCnt="0"/>
      <dgm:spPr/>
    </dgm:pt>
    <dgm:pt modelId="{56EFF6A3-DE9C-4E10-B829-E8E0191BC5F0}" type="pres">
      <dgm:prSet presAssocID="{4C38F28F-C019-4878-A982-9F9DD45729FE}" presName="desCircle" presStyleLbl="node1" presStyleIdx="0" presStyleCnt="6"/>
      <dgm:spPr/>
    </dgm:pt>
    <dgm:pt modelId="{1AD9D040-908F-4E52-B207-B2D0F8D54E4E}" type="pres">
      <dgm:prSet presAssocID="{4C38F28F-C019-4878-A982-9F9DD45729FE}" presName="chTx" presStyleLbl="revTx" presStyleIdx="1" presStyleCnt="17"/>
      <dgm:spPr/>
    </dgm:pt>
    <dgm:pt modelId="{C090FD6B-81A5-4D2E-BE32-D3AE48562810}" type="pres">
      <dgm:prSet presAssocID="{4C38F28F-C019-4878-A982-9F9DD45729FE}" presName="desTx" presStyleLbl="revTx" presStyleIdx="2" presStyleCnt="17">
        <dgm:presLayoutVars>
          <dgm:bulletEnabled val="1"/>
        </dgm:presLayoutVars>
      </dgm:prSet>
      <dgm:spPr/>
    </dgm:pt>
    <dgm:pt modelId="{1FE43107-C967-4882-B500-E2267AF6ECC8}" type="pres">
      <dgm:prSet presAssocID="{4C38F28F-C019-4878-A982-9F9DD45729FE}" presName="desBackupRightNorm" presStyleCnt="0"/>
      <dgm:spPr/>
    </dgm:pt>
    <dgm:pt modelId="{B7DC2A4B-9C4F-4790-ABB6-C153B901233B}" type="pres">
      <dgm:prSet presAssocID="{11A82EE4-F033-4E73-BF2E-C8E9DA116F30}" presName="desSpace" presStyleCnt="0"/>
      <dgm:spPr/>
    </dgm:pt>
    <dgm:pt modelId="{EE14550D-38F6-4A57-80CF-AEE2662B92C5}" type="pres">
      <dgm:prSet presAssocID="{60363A72-9FAE-4145-A6B6-D75D6B6A558B}" presName="parComposite" presStyleCnt="0"/>
      <dgm:spPr/>
    </dgm:pt>
    <dgm:pt modelId="{C9FE39CF-9972-434C-BD4D-D7A7C4A910D1}" type="pres">
      <dgm:prSet presAssocID="{60363A72-9FAE-4145-A6B6-D75D6B6A558B}" presName="parBigCircle" presStyleLbl="node0" presStyleIdx="1" presStyleCnt="5"/>
      <dgm:spPr>
        <a:solidFill>
          <a:schemeClr val="accent1">
            <a:lumMod val="20000"/>
            <a:lumOff val="80000"/>
          </a:schemeClr>
        </a:solidFill>
      </dgm:spPr>
    </dgm:pt>
    <dgm:pt modelId="{DB511EB6-504E-46AE-8439-2A752F769CC4}" type="pres">
      <dgm:prSet presAssocID="{60363A72-9FAE-4145-A6B6-D75D6B6A558B}" presName="parTx" presStyleLbl="revTx" presStyleIdx="3" presStyleCnt="17"/>
      <dgm:spPr/>
    </dgm:pt>
    <dgm:pt modelId="{57E96E05-5A3E-4794-B854-9173B53466A3}" type="pres">
      <dgm:prSet presAssocID="{60363A72-9FAE-4145-A6B6-D75D6B6A558B}" presName="bSpace" presStyleCnt="0"/>
      <dgm:spPr/>
    </dgm:pt>
    <dgm:pt modelId="{E69BDED4-4EEF-4D18-B667-0E502A8CAC53}" type="pres">
      <dgm:prSet presAssocID="{60363A72-9FAE-4145-A6B6-D75D6B6A558B}" presName="parBackupNorm" presStyleCnt="0"/>
      <dgm:spPr/>
    </dgm:pt>
    <dgm:pt modelId="{64C26CF6-17D8-4118-A406-0910A7035A85}" type="pres">
      <dgm:prSet presAssocID="{BB60E213-762A-4D2E-B49E-74D7AB0E1034}" presName="parSpace" presStyleCnt="0"/>
      <dgm:spPr/>
    </dgm:pt>
    <dgm:pt modelId="{D48039AD-48EF-4090-9A88-49956D0A0A4A}" type="pres">
      <dgm:prSet presAssocID="{1888D54C-F961-4DF0-A4A2-015399C26194}" presName="parComposite" presStyleCnt="0"/>
      <dgm:spPr/>
    </dgm:pt>
    <dgm:pt modelId="{10D37436-9F83-4ED8-8720-5636638A61A8}" type="pres">
      <dgm:prSet presAssocID="{1888D54C-F961-4DF0-A4A2-015399C26194}" presName="parBigCircle" presStyleLbl="node0" presStyleIdx="2" presStyleCnt="5"/>
      <dgm:spPr>
        <a:solidFill>
          <a:schemeClr val="accent1">
            <a:lumMod val="20000"/>
            <a:lumOff val="80000"/>
          </a:schemeClr>
        </a:solidFill>
      </dgm:spPr>
    </dgm:pt>
    <dgm:pt modelId="{28C8F81C-1017-402E-82C6-32B744489C13}" type="pres">
      <dgm:prSet presAssocID="{1888D54C-F961-4DF0-A4A2-015399C26194}" presName="parTx" presStyleLbl="revTx" presStyleIdx="4" presStyleCnt="17"/>
      <dgm:spPr/>
    </dgm:pt>
    <dgm:pt modelId="{51062DE5-A5D9-454B-AEA3-41741B5675AC}" type="pres">
      <dgm:prSet presAssocID="{1888D54C-F961-4DF0-A4A2-015399C26194}" presName="bSpace" presStyleCnt="0"/>
      <dgm:spPr/>
    </dgm:pt>
    <dgm:pt modelId="{1312A44B-7B49-43BD-815C-CB247CFAC017}" type="pres">
      <dgm:prSet presAssocID="{1888D54C-F961-4DF0-A4A2-015399C26194}" presName="parBackupNorm" presStyleCnt="0"/>
      <dgm:spPr/>
    </dgm:pt>
    <dgm:pt modelId="{6BCFB417-89D2-4A60-B876-B3C18AF290E0}" type="pres">
      <dgm:prSet presAssocID="{6BCAED7B-D940-4ABD-91D2-7A7DF042E503}" presName="parSpace" presStyleCnt="0"/>
      <dgm:spPr/>
    </dgm:pt>
    <dgm:pt modelId="{D71EDA4D-41E4-47BB-AED1-F262FD0FEBFB}" type="pres">
      <dgm:prSet presAssocID="{A4FD2F8A-3094-418D-814E-CFFA7BE766D5}" presName="desBackupLeftNorm" presStyleCnt="0"/>
      <dgm:spPr/>
    </dgm:pt>
    <dgm:pt modelId="{F91D548B-FEA7-4506-8FA6-EE2922F72E4B}" type="pres">
      <dgm:prSet presAssocID="{A4FD2F8A-3094-418D-814E-CFFA7BE766D5}" presName="desComposite" presStyleCnt="0"/>
      <dgm:spPr/>
    </dgm:pt>
    <dgm:pt modelId="{6334A207-7DDE-40CE-AB8C-6994F44C41B9}" type="pres">
      <dgm:prSet presAssocID="{A4FD2F8A-3094-418D-814E-CFFA7BE766D5}" presName="desCircle" presStyleLbl="node1" presStyleIdx="1" presStyleCnt="6"/>
      <dgm:spPr/>
    </dgm:pt>
    <dgm:pt modelId="{029994AF-542F-4AFF-8E2E-CC435DD9009F}" type="pres">
      <dgm:prSet presAssocID="{A4FD2F8A-3094-418D-814E-CFFA7BE766D5}" presName="chTx" presStyleLbl="revTx" presStyleIdx="5" presStyleCnt="17"/>
      <dgm:spPr/>
    </dgm:pt>
    <dgm:pt modelId="{C612C5E8-6306-4C6D-96D5-92334273DE2A}" type="pres">
      <dgm:prSet presAssocID="{A4FD2F8A-3094-418D-814E-CFFA7BE766D5}" presName="desTx" presStyleLbl="revTx" presStyleIdx="6" presStyleCnt="17">
        <dgm:presLayoutVars>
          <dgm:bulletEnabled val="1"/>
        </dgm:presLayoutVars>
      </dgm:prSet>
      <dgm:spPr/>
    </dgm:pt>
    <dgm:pt modelId="{0846A03A-3CC4-4825-84D0-75CDA55D0526}" type="pres">
      <dgm:prSet presAssocID="{A4FD2F8A-3094-418D-814E-CFFA7BE766D5}" presName="desBackupRightNorm" presStyleCnt="0"/>
      <dgm:spPr/>
    </dgm:pt>
    <dgm:pt modelId="{817FEBA4-06E8-4FCA-A1AE-A8EB8B82E081}" type="pres">
      <dgm:prSet presAssocID="{39CA5B4F-EE11-4FBA-8591-8D0CA6263511}" presName="desSpace" presStyleCnt="0"/>
      <dgm:spPr/>
    </dgm:pt>
    <dgm:pt modelId="{E5695096-7B5A-446D-BAF7-DF61A324E040}" type="pres">
      <dgm:prSet presAssocID="{2A2363E7-46C2-4581-B9D6-63CF150F2740}" presName="parComposite" presStyleCnt="0"/>
      <dgm:spPr/>
    </dgm:pt>
    <dgm:pt modelId="{C77EE59D-C497-46C1-BA74-94B0F1FE928D}" type="pres">
      <dgm:prSet presAssocID="{2A2363E7-46C2-4581-B9D6-63CF150F2740}" presName="parBigCircle" presStyleLbl="node0" presStyleIdx="3" presStyleCnt="5"/>
      <dgm:spPr>
        <a:solidFill>
          <a:schemeClr val="accent1">
            <a:lumMod val="20000"/>
            <a:lumOff val="80000"/>
          </a:schemeClr>
        </a:solidFill>
      </dgm:spPr>
    </dgm:pt>
    <dgm:pt modelId="{E645342A-B670-43E7-974D-ABE1D5198E7C}" type="pres">
      <dgm:prSet presAssocID="{2A2363E7-46C2-4581-B9D6-63CF150F2740}" presName="parTx" presStyleLbl="revTx" presStyleIdx="7" presStyleCnt="17"/>
      <dgm:spPr/>
    </dgm:pt>
    <dgm:pt modelId="{256FEBFF-FAEA-48BB-BAD5-9EB81B9E41AD}" type="pres">
      <dgm:prSet presAssocID="{2A2363E7-46C2-4581-B9D6-63CF150F2740}" presName="bSpace" presStyleCnt="0"/>
      <dgm:spPr/>
    </dgm:pt>
    <dgm:pt modelId="{43EA9892-3F9C-4A5F-98E3-B6A3E5225BD4}" type="pres">
      <dgm:prSet presAssocID="{2A2363E7-46C2-4581-B9D6-63CF150F2740}" presName="parBackupNorm" presStyleCnt="0"/>
      <dgm:spPr/>
    </dgm:pt>
    <dgm:pt modelId="{0F9E19D2-7FBC-4F15-B166-8CBFD2E9FFC1}" type="pres">
      <dgm:prSet presAssocID="{3DC8A3DD-42EA-4383-A1C1-1055FA49378A}" presName="parSpace" presStyleCnt="0"/>
      <dgm:spPr/>
    </dgm:pt>
    <dgm:pt modelId="{AE8D6157-1754-4D19-8976-40D5C7AC2B2A}" type="pres">
      <dgm:prSet presAssocID="{F45554DD-2985-464A-8992-AB8DC9D21FFD}" presName="desBackupLeftNorm" presStyleCnt="0"/>
      <dgm:spPr/>
    </dgm:pt>
    <dgm:pt modelId="{87B3C28A-D928-400C-AC5B-DF9898283D3E}" type="pres">
      <dgm:prSet presAssocID="{F45554DD-2985-464A-8992-AB8DC9D21FFD}" presName="desComposite" presStyleCnt="0"/>
      <dgm:spPr/>
    </dgm:pt>
    <dgm:pt modelId="{470DD598-9CE8-41C9-8405-04A98674B0A7}" type="pres">
      <dgm:prSet presAssocID="{F45554DD-2985-464A-8992-AB8DC9D21FFD}" presName="desCircle" presStyleLbl="node1" presStyleIdx="2" presStyleCnt="6"/>
      <dgm:spPr/>
    </dgm:pt>
    <dgm:pt modelId="{5FDA0CF9-3B4C-4130-94FF-6A47D2F71FF0}" type="pres">
      <dgm:prSet presAssocID="{F45554DD-2985-464A-8992-AB8DC9D21FFD}" presName="chTx" presStyleLbl="revTx" presStyleIdx="8" presStyleCnt="17"/>
      <dgm:spPr/>
    </dgm:pt>
    <dgm:pt modelId="{03C8B9BA-46E0-449E-BF52-8225784ED401}" type="pres">
      <dgm:prSet presAssocID="{F45554DD-2985-464A-8992-AB8DC9D21FFD}" presName="desTx" presStyleLbl="revTx" presStyleIdx="9" presStyleCnt="17">
        <dgm:presLayoutVars>
          <dgm:bulletEnabled val="1"/>
        </dgm:presLayoutVars>
      </dgm:prSet>
      <dgm:spPr/>
    </dgm:pt>
    <dgm:pt modelId="{A1B397B1-245C-47C7-A78E-1852636E3F95}" type="pres">
      <dgm:prSet presAssocID="{F45554DD-2985-464A-8992-AB8DC9D21FFD}" presName="desBackupRightNorm" presStyleCnt="0"/>
      <dgm:spPr/>
    </dgm:pt>
    <dgm:pt modelId="{456402C8-401E-4383-A35E-CBC6642AA4B9}" type="pres">
      <dgm:prSet presAssocID="{6220DD41-82D0-49C6-9DBE-1E4632448B13}" presName="desSpace" presStyleCnt="0"/>
      <dgm:spPr/>
    </dgm:pt>
    <dgm:pt modelId="{A8DB94D7-7229-45AB-A814-549EC85862FB}" type="pres">
      <dgm:prSet presAssocID="{E816A539-C5D8-499E-BFE3-B002364967A0}" presName="desBackupLeftNorm" presStyleCnt="0"/>
      <dgm:spPr/>
    </dgm:pt>
    <dgm:pt modelId="{476CB851-9965-4D2D-AB7C-FB604B2050B8}" type="pres">
      <dgm:prSet presAssocID="{E816A539-C5D8-499E-BFE3-B002364967A0}" presName="desComposite" presStyleCnt="0"/>
      <dgm:spPr/>
    </dgm:pt>
    <dgm:pt modelId="{01BE0230-D931-40A2-8167-DEAC1900647E}" type="pres">
      <dgm:prSet presAssocID="{E816A539-C5D8-499E-BFE3-B002364967A0}" presName="desCircle" presStyleLbl="node1" presStyleIdx="3" presStyleCnt="6"/>
      <dgm:spPr/>
    </dgm:pt>
    <dgm:pt modelId="{097796E5-B389-44F8-86BE-DA43F8BE334C}" type="pres">
      <dgm:prSet presAssocID="{E816A539-C5D8-499E-BFE3-B002364967A0}" presName="chTx" presStyleLbl="revTx" presStyleIdx="10" presStyleCnt="17"/>
      <dgm:spPr/>
    </dgm:pt>
    <dgm:pt modelId="{026761B3-E993-46A0-9928-F0A2D52EDE51}" type="pres">
      <dgm:prSet presAssocID="{E816A539-C5D8-499E-BFE3-B002364967A0}" presName="desTx" presStyleLbl="revTx" presStyleIdx="11" presStyleCnt="17">
        <dgm:presLayoutVars>
          <dgm:bulletEnabled val="1"/>
        </dgm:presLayoutVars>
      </dgm:prSet>
      <dgm:spPr/>
    </dgm:pt>
    <dgm:pt modelId="{45A7B8DF-11FE-408C-BE86-5B330CBB236D}" type="pres">
      <dgm:prSet presAssocID="{E816A539-C5D8-499E-BFE3-B002364967A0}" presName="desBackupRightNorm" presStyleCnt="0"/>
      <dgm:spPr/>
    </dgm:pt>
    <dgm:pt modelId="{C0E3DE21-57E2-4E1E-AA02-4F2F67AFE82B}" type="pres">
      <dgm:prSet presAssocID="{DA1694FC-48AE-4CB5-9FE4-FFE0675B4E06}" presName="desSpace" presStyleCnt="0"/>
      <dgm:spPr/>
    </dgm:pt>
    <dgm:pt modelId="{C738DFEA-60D2-4376-A0F5-A94A184A1E63}" type="pres">
      <dgm:prSet presAssocID="{9B683606-9BA8-4DC6-A741-639828EB9DEE}" presName="desBackupLeftNorm" presStyleCnt="0"/>
      <dgm:spPr/>
    </dgm:pt>
    <dgm:pt modelId="{623C8408-5ABC-47A8-958C-E48E69E8AB47}" type="pres">
      <dgm:prSet presAssocID="{9B683606-9BA8-4DC6-A741-639828EB9DEE}" presName="desComposite" presStyleCnt="0"/>
      <dgm:spPr/>
    </dgm:pt>
    <dgm:pt modelId="{7F1092CC-F864-4B70-A4D2-4EF536A5C135}" type="pres">
      <dgm:prSet presAssocID="{9B683606-9BA8-4DC6-A741-639828EB9DEE}" presName="desCircle" presStyleLbl="node1" presStyleIdx="4" presStyleCnt="6"/>
      <dgm:spPr/>
    </dgm:pt>
    <dgm:pt modelId="{276FC356-D087-467E-BDEC-1AD1CE4C5687}" type="pres">
      <dgm:prSet presAssocID="{9B683606-9BA8-4DC6-A741-639828EB9DEE}" presName="chTx" presStyleLbl="revTx" presStyleIdx="12" presStyleCnt="17"/>
      <dgm:spPr/>
    </dgm:pt>
    <dgm:pt modelId="{6AE834B3-7FE9-4C31-92CE-56398B3DE797}" type="pres">
      <dgm:prSet presAssocID="{9B683606-9BA8-4DC6-A741-639828EB9DEE}" presName="desTx" presStyleLbl="revTx" presStyleIdx="13" presStyleCnt="17">
        <dgm:presLayoutVars>
          <dgm:bulletEnabled val="1"/>
        </dgm:presLayoutVars>
      </dgm:prSet>
      <dgm:spPr/>
    </dgm:pt>
    <dgm:pt modelId="{05A5EA17-C3F6-4593-9A37-7AC1CC91CEFD}" type="pres">
      <dgm:prSet presAssocID="{9B683606-9BA8-4DC6-A741-639828EB9DEE}" presName="desBackupRightNorm" presStyleCnt="0"/>
      <dgm:spPr/>
    </dgm:pt>
    <dgm:pt modelId="{0B4BDBAE-CB03-4259-AD9D-C8F473A47223}" type="pres">
      <dgm:prSet presAssocID="{E7056A24-C937-41D0-A40D-BDB9E0856836}" presName="desSpace" presStyleCnt="0"/>
      <dgm:spPr/>
    </dgm:pt>
    <dgm:pt modelId="{668CDBE1-0BB7-4C69-A7F0-75227C7586DE}" type="pres">
      <dgm:prSet presAssocID="{A954FF27-934E-40DF-8638-8478759A8894}" presName="desBackupLeftNorm" presStyleCnt="0"/>
      <dgm:spPr/>
    </dgm:pt>
    <dgm:pt modelId="{D3CCDC97-B911-4DB2-B515-DC2ECA7C0E2C}" type="pres">
      <dgm:prSet presAssocID="{A954FF27-934E-40DF-8638-8478759A8894}" presName="desComposite" presStyleCnt="0"/>
      <dgm:spPr/>
    </dgm:pt>
    <dgm:pt modelId="{1231EE72-AA0B-4E04-899D-A258780544FE}" type="pres">
      <dgm:prSet presAssocID="{A954FF27-934E-40DF-8638-8478759A8894}" presName="desCircle" presStyleLbl="node1" presStyleIdx="5" presStyleCnt="6"/>
      <dgm:spPr/>
    </dgm:pt>
    <dgm:pt modelId="{573F774F-6BEE-4D38-8DEA-F045F97C5DC9}" type="pres">
      <dgm:prSet presAssocID="{A954FF27-934E-40DF-8638-8478759A8894}" presName="chTx" presStyleLbl="revTx" presStyleIdx="14" presStyleCnt="17"/>
      <dgm:spPr/>
    </dgm:pt>
    <dgm:pt modelId="{21F4319F-8A18-4DA3-B070-1FF5155B6A98}" type="pres">
      <dgm:prSet presAssocID="{A954FF27-934E-40DF-8638-8478759A8894}" presName="desTx" presStyleLbl="revTx" presStyleIdx="15" presStyleCnt="17">
        <dgm:presLayoutVars>
          <dgm:bulletEnabled val="1"/>
        </dgm:presLayoutVars>
      </dgm:prSet>
      <dgm:spPr/>
    </dgm:pt>
    <dgm:pt modelId="{87617FB7-6EBB-42C5-8460-D684C0DF21E1}" type="pres">
      <dgm:prSet presAssocID="{A954FF27-934E-40DF-8638-8478759A8894}" presName="desBackupRightNorm" presStyleCnt="0"/>
      <dgm:spPr/>
    </dgm:pt>
    <dgm:pt modelId="{E442EEDD-080F-4466-8EB7-E8272A56BA8C}" type="pres">
      <dgm:prSet presAssocID="{9DB8ACFF-C967-46A8-9A5D-2611C9D29876}" presName="desSpace" presStyleCnt="0"/>
      <dgm:spPr/>
    </dgm:pt>
    <dgm:pt modelId="{A8023691-C41D-4293-AFA8-8BB51FDCC69E}" type="pres">
      <dgm:prSet presAssocID="{7D9DCF84-74E5-429D-8580-79A8BC20D1EB}" presName="parComposite" presStyleCnt="0"/>
      <dgm:spPr/>
    </dgm:pt>
    <dgm:pt modelId="{51ED7A16-6288-41AB-9645-52E8B20B2DE3}" type="pres">
      <dgm:prSet presAssocID="{7D9DCF84-74E5-429D-8580-79A8BC20D1EB}" presName="parBigCircle" presStyleLbl="node0" presStyleIdx="4" presStyleCnt="5"/>
      <dgm:spPr>
        <a:solidFill>
          <a:schemeClr val="accent1">
            <a:lumMod val="20000"/>
            <a:lumOff val="80000"/>
          </a:schemeClr>
        </a:solidFill>
      </dgm:spPr>
    </dgm:pt>
    <dgm:pt modelId="{2172A82C-CD5C-4603-BE0E-672C482A27BA}" type="pres">
      <dgm:prSet presAssocID="{7D9DCF84-74E5-429D-8580-79A8BC20D1EB}" presName="parTx" presStyleLbl="revTx" presStyleIdx="16" presStyleCnt="17"/>
      <dgm:spPr/>
    </dgm:pt>
    <dgm:pt modelId="{5DDB833F-6D7E-4031-8ED9-79691FDD4810}" type="pres">
      <dgm:prSet presAssocID="{7D9DCF84-74E5-429D-8580-79A8BC20D1EB}" presName="bSpace" presStyleCnt="0"/>
      <dgm:spPr/>
    </dgm:pt>
    <dgm:pt modelId="{AE939BB3-2B86-4934-9BFA-42BFDCB4ECF7}" type="pres">
      <dgm:prSet presAssocID="{7D9DCF84-74E5-429D-8580-79A8BC20D1EB}" presName="parBackupNorm" presStyleCnt="0"/>
      <dgm:spPr/>
    </dgm:pt>
    <dgm:pt modelId="{D5796569-D5D7-49D4-8EB3-30E50CB7DA83}" type="pres">
      <dgm:prSet presAssocID="{FFD30F98-E79F-44BD-ADB4-31131CF70CA8}" presName="parSpace" presStyleCnt="0"/>
      <dgm:spPr/>
    </dgm:pt>
  </dgm:ptLst>
  <dgm:cxnLst>
    <dgm:cxn modelId="{AD3DEE13-687F-47F3-82F7-BCF7DEC69F40}" type="presOf" srcId="{E816A539-C5D8-499E-BFE3-B002364967A0}" destId="{097796E5-B389-44F8-86BE-DA43F8BE334C}" srcOrd="0" destOrd="0" presId="urn:microsoft.com/office/officeart/2008/layout/CircleAccentTimeline"/>
    <dgm:cxn modelId="{3A225A3C-3840-446D-94FE-EC278DEDCB1B}" srcId="{4A19F9C1-E905-4590-9D71-505AA93B9ACD}" destId="{60363A72-9FAE-4145-A6B6-D75D6B6A558B}" srcOrd="1" destOrd="0" parTransId="{D9E533F5-AC2A-4291-905F-BF34A4006484}" sibTransId="{BB60E213-762A-4D2E-B49E-74D7AB0E1034}"/>
    <dgm:cxn modelId="{32B2E7F1-3A71-4CDF-953C-61A13FE6CCC6}" type="presOf" srcId="{4C38F28F-C019-4878-A982-9F9DD45729FE}" destId="{1AD9D040-908F-4E52-B207-B2D0F8D54E4E}" srcOrd="0" destOrd="0" presId="urn:microsoft.com/office/officeart/2008/layout/CircleAccentTimeline"/>
    <dgm:cxn modelId="{278A1A96-FB83-4A66-A092-0F69C326F810}" srcId="{8462E4CE-3C12-482C-9AA4-18CDDDCE7433}" destId="{4C38F28F-C019-4878-A982-9F9DD45729FE}" srcOrd="0" destOrd="0" parTransId="{2D512613-9E9A-44D4-B8B7-ACF631621CF2}" sibTransId="{11A82EE4-F033-4E73-BF2E-C8E9DA116F30}"/>
    <dgm:cxn modelId="{48C6C2E5-957F-4FC5-BE36-47452AFBDC57}" type="presOf" srcId="{A954FF27-934E-40DF-8638-8478759A8894}" destId="{573F774F-6BEE-4D38-8DEA-F045F97C5DC9}" srcOrd="0" destOrd="0" presId="urn:microsoft.com/office/officeart/2008/layout/CircleAccentTimeline"/>
    <dgm:cxn modelId="{037C9283-4A55-48F8-A540-7B297C07BF16}" srcId="{4A19F9C1-E905-4590-9D71-505AA93B9ACD}" destId="{8462E4CE-3C12-482C-9AA4-18CDDDCE7433}" srcOrd="0" destOrd="0" parTransId="{231F284D-8C16-4D35-95C6-4EFD41C3A531}" sibTransId="{D1BF507B-309B-46ED-B8A5-D39A830398ED}"/>
    <dgm:cxn modelId="{715A2B9C-DC9F-42D0-B936-E74EE75153F5}" srcId="{2A2363E7-46C2-4581-B9D6-63CF150F2740}" destId="{9B683606-9BA8-4DC6-A741-639828EB9DEE}" srcOrd="2" destOrd="0" parTransId="{DEBBEC6F-5106-404C-8533-5159E8CCE824}" sibTransId="{E7056A24-C937-41D0-A40D-BDB9E0856836}"/>
    <dgm:cxn modelId="{31FE808B-BD70-4491-A1F8-30E53F8F8E5B}" type="presOf" srcId="{60363A72-9FAE-4145-A6B6-D75D6B6A558B}" destId="{DB511EB6-504E-46AE-8439-2A752F769CC4}" srcOrd="0" destOrd="0" presId="urn:microsoft.com/office/officeart/2008/layout/CircleAccentTimeline"/>
    <dgm:cxn modelId="{17A472A9-3F5C-419A-A1FF-ADFBDBDB4849}" type="presOf" srcId="{7D9DCF84-74E5-429D-8580-79A8BC20D1EB}" destId="{2172A82C-CD5C-4603-BE0E-672C482A27BA}" srcOrd="0" destOrd="0" presId="urn:microsoft.com/office/officeart/2008/layout/CircleAccentTimeline"/>
    <dgm:cxn modelId="{65C107FD-6384-4E14-8376-D3FBE2C2715C}" type="presOf" srcId="{2A2363E7-46C2-4581-B9D6-63CF150F2740}" destId="{E645342A-B670-43E7-974D-ABE1D5198E7C}" srcOrd="0" destOrd="0" presId="urn:microsoft.com/office/officeart/2008/layout/CircleAccentTimeline"/>
    <dgm:cxn modelId="{FDA30E7C-90CD-411F-9D5A-82A2C3C5D757}" type="presOf" srcId="{1888D54C-F961-4DF0-A4A2-015399C26194}" destId="{28C8F81C-1017-402E-82C6-32B744489C13}" srcOrd="0" destOrd="0" presId="urn:microsoft.com/office/officeart/2008/layout/CircleAccentTimeline"/>
    <dgm:cxn modelId="{531A25A6-97CE-4207-9103-EC6736E08774}" type="presOf" srcId="{A4FD2F8A-3094-418D-814E-CFFA7BE766D5}" destId="{029994AF-542F-4AFF-8E2E-CC435DD9009F}" srcOrd="0" destOrd="0" presId="urn:microsoft.com/office/officeart/2008/layout/CircleAccentTimeline"/>
    <dgm:cxn modelId="{28E7870E-BFC7-40BB-B61A-C9465A9C60F9}" srcId="{2A2363E7-46C2-4581-B9D6-63CF150F2740}" destId="{F45554DD-2985-464A-8992-AB8DC9D21FFD}" srcOrd="0" destOrd="0" parTransId="{435DE3FA-E5E9-4903-AB22-01E120691455}" sibTransId="{6220DD41-82D0-49C6-9DBE-1E4632448B13}"/>
    <dgm:cxn modelId="{301ECE2C-90B0-45C7-A886-64BFB48B9A8E}" type="presOf" srcId="{9B683606-9BA8-4DC6-A741-639828EB9DEE}" destId="{276FC356-D087-467E-BDEC-1AD1CE4C5687}" srcOrd="0" destOrd="0" presId="urn:microsoft.com/office/officeart/2008/layout/CircleAccentTimeline"/>
    <dgm:cxn modelId="{81455109-1550-49CE-A989-D3AAE16A4AB9}" type="presOf" srcId="{4A19F9C1-E905-4590-9D71-505AA93B9ACD}" destId="{A2232426-0792-457C-A237-DCB62AD1B7CD}" srcOrd="0" destOrd="0" presId="urn:microsoft.com/office/officeart/2008/layout/CircleAccentTimeline"/>
    <dgm:cxn modelId="{79D49057-C419-45E1-AA74-F04AE2049CDB}" srcId="{4A19F9C1-E905-4590-9D71-505AA93B9ACD}" destId="{2A2363E7-46C2-4581-B9D6-63CF150F2740}" srcOrd="3" destOrd="0" parTransId="{933F768E-1E67-4049-8672-09BCD22B1F75}" sibTransId="{3DC8A3DD-42EA-4383-A1C1-1055FA49378A}"/>
    <dgm:cxn modelId="{CB2546C7-34CA-4546-9C65-C84E9C2E89B4}" type="presOf" srcId="{8462E4CE-3C12-482C-9AA4-18CDDDCE7433}" destId="{CE2DE698-32F3-4FDF-A53E-5DBB11349E7C}" srcOrd="0" destOrd="0" presId="urn:microsoft.com/office/officeart/2008/layout/CircleAccentTimeline"/>
    <dgm:cxn modelId="{5D960CAD-4446-448C-B5F3-0F9CDBC1B153}" srcId="{4A19F9C1-E905-4590-9D71-505AA93B9ACD}" destId="{7D9DCF84-74E5-429D-8580-79A8BC20D1EB}" srcOrd="4" destOrd="0" parTransId="{7406E49B-E8E7-4568-A710-EEC3209DC3CD}" sibTransId="{FFD30F98-E79F-44BD-ADB4-31131CF70CA8}"/>
    <dgm:cxn modelId="{7EBB9096-3A58-4523-8FC3-A684109FAE4C}" srcId="{4A19F9C1-E905-4590-9D71-505AA93B9ACD}" destId="{1888D54C-F961-4DF0-A4A2-015399C26194}" srcOrd="2" destOrd="0" parTransId="{205F5A43-8561-4948-A884-73AB8D418EDB}" sibTransId="{6BCAED7B-D940-4ABD-91D2-7A7DF042E503}"/>
    <dgm:cxn modelId="{B7BA01B2-515C-406E-98AE-7A8CC0D49E81}" srcId="{1888D54C-F961-4DF0-A4A2-015399C26194}" destId="{A4FD2F8A-3094-418D-814E-CFFA7BE766D5}" srcOrd="0" destOrd="0" parTransId="{B2E6B007-FAE5-42EE-B2C8-C614BB3DAC00}" sibTransId="{39CA5B4F-EE11-4FBA-8591-8D0CA6263511}"/>
    <dgm:cxn modelId="{AC030483-A8C9-44CF-BEE8-E3BE8FE7CC29}" type="presOf" srcId="{F45554DD-2985-464A-8992-AB8DC9D21FFD}" destId="{5FDA0CF9-3B4C-4130-94FF-6A47D2F71FF0}" srcOrd="0" destOrd="0" presId="urn:microsoft.com/office/officeart/2008/layout/CircleAccentTimeline"/>
    <dgm:cxn modelId="{16D69F8C-B189-4DD5-B102-5C67AE5CE13D}" srcId="{2A2363E7-46C2-4581-B9D6-63CF150F2740}" destId="{A954FF27-934E-40DF-8638-8478759A8894}" srcOrd="3" destOrd="0" parTransId="{DD961908-7E5D-4952-8DDC-8A9A94313AD7}" sibTransId="{9DB8ACFF-C967-46A8-9A5D-2611C9D29876}"/>
    <dgm:cxn modelId="{9673A34E-CC13-4792-B3AE-08BF6E6B1EF4}" srcId="{2A2363E7-46C2-4581-B9D6-63CF150F2740}" destId="{E816A539-C5D8-499E-BFE3-B002364967A0}" srcOrd="1" destOrd="0" parTransId="{138E8D36-EA22-4BDB-965B-238C6FF73AEF}" sibTransId="{DA1694FC-48AE-4CB5-9FE4-FFE0675B4E06}"/>
    <dgm:cxn modelId="{74ED1628-B9C7-42C6-B4D3-A41A2539C0DA}" type="presParOf" srcId="{A2232426-0792-457C-A237-DCB62AD1B7CD}" destId="{D6A838CE-F71B-48F6-A50D-5AF103D46999}" srcOrd="0" destOrd="0" presId="urn:microsoft.com/office/officeart/2008/layout/CircleAccentTimeline"/>
    <dgm:cxn modelId="{6A7DD0C2-00DE-4033-8FEA-02C14B6A0BE8}" type="presParOf" srcId="{D6A838CE-F71B-48F6-A50D-5AF103D46999}" destId="{EE563F4B-FD7C-4499-9BF0-CF063DDE9172}" srcOrd="0" destOrd="0" presId="urn:microsoft.com/office/officeart/2008/layout/CircleAccentTimeline"/>
    <dgm:cxn modelId="{AE65ECCA-CB33-4A37-9CCD-83FF8EB42B0A}" type="presParOf" srcId="{D6A838CE-F71B-48F6-A50D-5AF103D46999}" destId="{CE2DE698-32F3-4FDF-A53E-5DBB11349E7C}" srcOrd="1" destOrd="0" presId="urn:microsoft.com/office/officeart/2008/layout/CircleAccentTimeline"/>
    <dgm:cxn modelId="{61EFC869-F700-4D00-A425-8E6E3AE78B6A}" type="presParOf" srcId="{D6A838CE-F71B-48F6-A50D-5AF103D46999}" destId="{9AA57513-1FC0-4A17-B979-920F9C97C979}" srcOrd="2" destOrd="0" presId="urn:microsoft.com/office/officeart/2008/layout/CircleAccentTimeline"/>
    <dgm:cxn modelId="{5EDBB66C-80A8-4EC1-B528-33022759DC46}" type="presParOf" srcId="{A2232426-0792-457C-A237-DCB62AD1B7CD}" destId="{ECDF518C-877F-4E75-9C29-E02D60AF2977}" srcOrd="1" destOrd="0" presId="urn:microsoft.com/office/officeart/2008/layout/CircleAccentTimeline"/>
    <dgm:cxn modelId="{15B8DAAE-74FF-4352-8088-C98A750C724E}" type="presParOf" srcId="{A2232426-0792-457C-A237-DCB62AD1B7CD}" destId="{F23196FA-59DE-4AAE-B86C-370D616F6AC5}" srcOrd="2" destOrd="0" presId="urn:microsoft.com/office/officeart/2008/layout/CircleAccentTimeline"/>
    <dgm:cxn modelId="{1061851A-C54D-4651-8C8E-DC885C9B0810}" type="presParOf" srcId="{A2232426-0792-457C-A237-DCB62AD1B7CD}" destId="{1819931F-420E-41B3-8A1B-35E9610DFBD7}" srcOrd="3" destOrd="0" presId="urn:microsoft.com/office/officeart/2008/layout/CircleAccentTimeline"/>
    <dgm:cxn modelId="{BBE046C2-0121-48F2-93FF-40D987926ECE}" type="presParOf" srcId="{A2232426-0792-457C-A237-DCB62AD1B7CD}" destId="{2CF575C3-D836-4450-B12B-AB47EAFCD29C}" srcOrd="4" destOrd="0" presId="urn:microsoft.com/office/officeart/2008/layout/CircleAccentTimeline"/>
    <dgm:cxn modelId="{720FBDE1-18E2-4C76-B2E2-6FF086543B72}" type="presParOf" srcId="{2CF575C3-D836-4450-B12B-AB47EAFCD29C}" destId="{56EFF6A3-DE9C-4E10-B829-E8E0191BC5F0}" srcOrd="0" destOrd="0" presId="urn:microsoft.com/office/officeart/2008/layout/CircleAccentTimeline"/>
    <dgm:cxn modelId="{2260012C-CB29-4345-B6E6-B23BBAACAF58}" type="presParOf" srcId="{2CF575C3-D836-4450-B12B-AB47EAFCD29C}" destId="{1AD9D040-908F-4E52-B207-B2D0F8D54E4E}" srcOrd="1" destOrd="0" presId="urn:microsoft.com/office/officeart/2008/layout/CircleAccentTimeline"/>
    <dgm:cxn modelId="{58C2E657-69D5-4367-9742-F94C44DA640F}" type="presParOf" srcId="{2CF575C3-D836-4450-B12B-AB47EAFCD29C}" destId="{C090FD6B-81A5-4D2E-BE32-D3AE48562810}" srcOrd="2" destOrd="0" presId="urn:microsoft.com/office/officeart/2008/layout/CircleAccentTimeline"/>
    <dgm:cxn modelId="{5C65A277-6F63-4A64-A3D5-394ED150C7A3}" type="presParOf" srcId="{A2232426-0792-457C-A237-DCB62AD1B7CD}" destId="{1FE43107-C967-4882-B500-E2267AF6ECC8}" srcOrd="5" destOrd="0" presId="urn:microsoft.com/office/officeart/2008/layout/CircleAccentTimeline"/>
    <dgm:cxn modelId="{DFAF5C67-CE14-4920-AB1A-FB4DC40C5E23}" type="presParOf" srcId="{A2232426-0792-457C-A237-DCB62AD1B7CD}" destId="{B7DC2A4B-9C4F-4790-ABB6-C153B901233B}" srcOrd="6" destOrd="0" presId="urn:microsoft.com/office/officeart/2008/layout/CircleAccentTimeline"/>
    <dgm:cxn modelId="{E21C3905-E363-43C9-8C79-78B049E5931B}" type="presParOf" srcId="{A2232426-0792-457C-A237-DCB62AD1B7CD}" destId="{EE14550D-38F6-4A57-80CF-AEE2662B92C5}" srcOrd="7" destOrd="0" presId="urn:microsoft.com/office/officeart/2008/layout/CircleAccentTimeline"/>
    <dgm:cxn modelId="{A0CE943C-2825-4FFB-8CEC-EF8F7C75E30F}" type="presParOf" srcId="{EE14550D-38F6-4A57-80CF-AEE2662B92C5}" destId="{C9FE39CF-9972-434C-BD4D-D7A7C4A910D1}" srcOrd="0" destOrd="0" presId="urn:microsoft.com/office/officeart/2008/layout/CircleAccentTimeline"/>
    <dgm:cxn modelId="{FF7D7E14-8C32-4CC0-B793-59C3B6204A14}" type="presParOf" srcId="{EE14550D-38F6-4A57-80CF-AEE2662B92C5}" destId="{DB511EB6-504E-46AE-8439-2A752F769CC4}" srcOrd="1" destOrd="0" presId="urn:microsoft.com/office/officeart/2008/layout/CircleAccentTimeline"/>
    <dgm:cxn modelId="{E8ADB4D4-2A71-4159-AF25-2611F19CF44C}" type="presParOf" srcId="{EE14550D-38F6-4A57-80CF-AEE2662B92C5}" destId="{57E96E05-5A3E-4794-B854-9173B53466A3}" srcOrd="2" destOrd="0" presId="urn:microsoft.com/office/officeart/2008/layout/CircleAccentTimeline"/>
    <dgm:cxn modelId="{6BFD0AB2-FB86-43BB-AD6D-C137777AD4F3}" type="presParOf" srcId="{A2232426-0792-457C-A237-DCB62AD1B7CD}" destId="{E69BDED4-4EEF-4D18-B667-0E502A8CAC53}" srcOrd="8" destOrd="0" presId="urn:microsoft.com/office/officeart/2008/layout/CircleAccentTimeline"/>
    <dgm:cxn modelId="{4E3FFB4E-687C-4D8E-852C-E91EE5E02CA1}" type="presParOf" srcId="{A2232426-0792-457C-A237-DCB62AD1B7CD}" destId="{64C26CF6-17D8-4118-A406-0910A7035A85}" srcOrd="9" destOrd="0" presId="urn:microsoft.com/office/officeart/2008/layout/CircleAccentTimeline"/>
    <dgm:cxn modelId="{11E40D89-E8B7-4CBD-A142-D3480127B462}" type="presParOf" srcId="{A2232426-0792-457C-A237-DCB62AD1B7CD}" destId="{D48039AD-48EF-4090-9A88-49956D0A0A4A}" srcOrd="10" destOrd="0" presId="urn:microsoft.com/office/officeart/2008/layout/CircleAccentTimeline"/>
    <dgm:cxn modelId="{5925CAA8-9E55-4B1C-8101-0ADBE1B614BE}" type="presParOf" srcId="{D48039AD-48EF-4090-9A88-49956D0A0A4A}" destId="{10D37436-9F83-4ED8-8720-5636638A61A8}" srcOrd="0" destOrd="0" presId="urn:microsoft.com/office/officeart/2008/layout/CircleAccentTimeline"/>
    <dgm:cxn modelId="{847B8D81-A1AB-40A5-BD5F-56F651DF3118}" type="presParOf" srcId="{D48039AD-48EF-4090-9A88-49956D0A0A4A}" destId="{28C8F81C-1017-402E-82C6-32B744489C13}" srcOrd="1" destOrd="0" presId="urn:microsoft.com/office/officeart/2008/layout/CircleAccentTimeline"/>
    <dgm:cxn modelId="{C23963D3-493F-4D34-B49B-1FDBE1362B13}" type="presParOf" srcId="{D48039AD-48EF-4090-9A88-49956D0A0A4A}" destId="{51062DE5-A5D9-454B-AEA3-41741B5675AC}" srcOrd="2" destOrd="0" presId="urn:microsoft.com/office/officeart/2008/layout/CircleAccentTimeline"/>
    <dgm:cxn modelId="{E398057C-8399-476F-A2F0-683BD0E5A242}" type="presParOf" srcId="{A2232426-0792-457C-A237-DCB62AD1B7CD}" destId="{1312A44B-7B49-43BD-815C-CB247CFAC017}" srcOrd="11" destOrd="0" presId="urn:microsoft.com/office/officeart/2008/layout/CircleAccentTimeline"/>
    <dgm:cxn modelId="{87840847-5B11-4724-BB1D-D1D926D01646}" type="presParOf" srcId="{A2232426-0792-457C-A237-DCB62AD1B7CD}" destId="{6BCFB417-89D2-4A60-B876-B3C18AF290E0}" srcOrd="12" destOrd="0" presId="urn:microsoft.com/office/officeart/2008/layout/CircleAccentTimeline"/>
    <dgm:cxn modelId="{B7DEBB7F-9170-4E95-9A02-033E782AD47E}" type="presParOf" srcId="{A2232426-0792-457C-A237-DCB62AD1B7CD}" destId="{D71EDA4D-41E4-47BB-AED1-F262FD0FEBFB}" srcOrd="13" destOrd="0" presId="urn:microsoft.com/office/officeart/2008/layout/CircleAccentTimeline"/>
    <dgm:cxn modelId="{59564105-5D1A-4A9D-8F66-D323275D107B}" type="presParOf" srcId="{A2232426-0792-457C-A237-DCB62AD1B7CD}" destId="{F91D548B-FEA7-4506-8FA6-EE2922F72E4B}" srcOrd="14" destOrd="0" presId="urn:microsoft.com/office/officeart/2008/layout/CircleAccentTimeline"/>
    <dgm:cxn modelId="{9A341738-B0B2-42C7-9452-7B1DB23D3FCE}" type="presParOf" srcId="{F91D548B-FEA7-4506-8FA6-EE2922F72E4B}" destId="{6334A207-7DDE-40CE-AB8C-6994F44C41B9}" srcOrd="0" destOrd="0" presId="urn:microsoft.com/office/officeart/2008/layout/CircleAccentTimeline"/>
    <dgm:cxn modelId="{F98A5133-0988-4ABF-A8CE-9E8122C7FBC4}" type="presParOf" srcId="{F91D548B-FEA7-4506-8FA6-EE2922F72E4B}" destId="{029994AF-542F-4AFF-8E2E-CC435DD9009F}" srcOrd="1" destOrd="0" presId="urn:microsoft.com/office/officeart/2008/layout/CircleAccentTimeline"/>
    <dgm:cxn modelId="{274610B5-B42B-4A96-AE7E-9A359AE0538F}" type="presParOf" srcId="{F91D548B-FEA7-4506-8FA6-EE2922F72E4B}" destId="{C612C5E8-6306-4C6D-96D5-92334273DE2A}" srcOrd="2" destOrd="0" presId="urn:microsoft.com/office/officeart/2008/layout/CircleAccentTimeline"/>
    <dgm:cxn modelId="{216AAB93-493E-4CF5-990A-9A8E593503FA}" type="presParOf" srcId="{A2232426-0792-457C-A237-DCB62AD1B7CD}" destId="{0846A03A-3CC4-4825-84D0-75CDA55D0526}" srcOrd="15" destOrd="0" presId="urn:microsoft.com/office/officeart/2008/layout/CircleAccentTimeline"/>
    <dgm:cxn modelId="{9EA66EE7-834C-416A-9B90-AE4BF6265808}" type="presParOf" srcId="{A2232426-0792-457C-A237-DCB62AD1B7CD}" destId="{817FEBA4-06E8-4FCA-A1AE-A8EB8B82E081}" srcOrd="16" destOrd="0" presId="urn:microsoft.com/office/officeart/2008/layout/CircleAccentTimeline"/>
    <dgm:cxn modelId="{E2C0BE09-D9A7-4B90-B71D-2D3FCC24A65D}" type="presParOf" srcId="{A2232426-0792-457C-A237-DCB62AD1B7CD}" destId="{E5695096-7B5A-446D-BAF7-DF61A324E040}" srcOrd="17" destOrd="0" presId="urn:microsoft.com/office/officeart/2008/layout/CircleAccentTimeline"/>
    <dgm:cxn modelId="{B53EFB40-0D92-4A20-AADA-5704388E5EA6}" type="presParOf" srcId="{E5695096-7B5A-446D-BAF7-DF61A324E040}" destId="{C77EE59D-C497-46C1-BA74-94B0F1FE928D}" srcOrd="0" destOrd="0" presId="urn:microsoft.com/office/officeart/2008/layout/CircleAccentTimeline"/>
    <dgm:cxn modelId="{F843AC4C-3F50-4685-AF20-99C9702236A7}" type="presParOf" srcId="{E5695096-7B5A-446D-BAF7-DF61A324E040}" destId="{E645342A-B670-43E7-974D-ABE1D5198E7C}" srcOrd="1" destOrd="0" presId="urn:microsoft.com/office/officeart/2008/layout/CircleAccentTimeline"/>
    <dgm:cxn modelId="{E4AE35E3-6026-4398-BEB7-184E40343E0B}" type="presParOf" srcId="{E5695096-7B5A-446D-BAF7-DF61A324E040}" destId="{256FEBFF-FAEA-48BB-BAD5-9EB81B9E41AD}" srcOrd="2" destOrd="0" presId="urn:microsoft.com/office/officeart/2008/layout/CircleAccentTimeline"/>
    <dgm:cxn modelId="{1C69C05B-1EBB-4407-8C88-280B090D41EB}" type="presParOf" srcId="{A2232426-0792-457C-A237-DCB62AD1B7CD}" destId="{43EA9892-3F9C-4A5F-98E3-B6A3E5225BD4}" srcOrd="18" destOrd="0" presId="urn:microsoft.com/office/officeart/2008/layout/CircleAccentTimeline"/>
    <dgm:cxn modelId="{21E81C54-1ADE-4F93-9B80-08675B803531}" type="presParOf" srcId="{A2232426-0792-457C-A237-DCB62AD1B7CD}" destId="{0F9E19D2-7FBC-4F15-B166-8CBFD2E9FFC1}" srcOrd="19" destOrd="0" presId="urn:microsoft.com/office/officeart/2008/layout/CircleAccentTimeline"/>
    <dgm:cxn modelId="{0D5ACB56-CA1F-4343-944B-94B64C4003AA}" type="presParOf" srcId="{A2232426-0792-457C-A237-DCB62AD1B7CD}" destId="{AE8D6157-1754-4D19-8976-40D5C7AC2B2A}" srcOrd="20" destOrd="0" presId="urn:microsoft.com/office/officeart/2008/layout/CircleAccentTimeline"/>
    <dgm:cxn modelId="{988A14DE-72FE-40B1-BBB5-621D2F96B7F9}" type="presParOf" srcId="{A2232426-0792-457C-A237-DCB62AD1B7CD}" destId="{87B3C28A-D928-400C-AC5B-DF9898283D3E}" srcOrd="21" destOrd="0" presId="urn:microsoft.com/office/officeart/2008/layout/CircleAccentTimeline"/>
    <dgm:cxn modelId="{5CF436B8-F961-4D94-9BDC-AAF3B2D1DDD3}" type="presParOf" srcId="{87B3C28A-D928-400C-AC5B-DF9898283D3E}" destId="{470DD598-9CE8-41C9-8405-04A98674B0A7}" srcOrd="0" destOrd="0" presId="urn:microsoft.com/office/officeart/2008/layout/CircleAccentTimeline"/>
    <dgm:cxn modelId="{C1158B6D-9A92-482C-AE7F-5582C2263256}" type="presParOf" srcId="{87B3C28A-D928-400C-AC5B-DF9898283D3E}" destId="{5FDA0CF9-3B4C-4130-94FF-6A47D2F71FF0}" srcOrd="1" destOrd="0" presId="urn:microsoft.com/office/officeart/2008/layout/CircleAccentTimeline"/>
    <dgm:cxn modelId="{F3C6EC8F-4E6A-48E0-AB15-B75CF4A2B1D4}" type="presParOf" srcId="{87B3C28A-D928-400C-AC5B-DF9898283D3E}" destId="{03C8B9BA-46E0-449E-BF52-8225784ED401}" srcOrd="2" destOrd="0" presId="urn:microsoft.com/office/officeart/2008/layout/CircleAccentTimeline"/>
    <dgm:cxn modelId="{752251CD-920E-4AB3-BAC2-A61C935B45FC}" type="presParOf" srcId="{A2232426-0792-457C-A237-DCB62AD1B7CD}" destId="{A1B397B1-245C-47C7-A78E-1852636E3F95}" srcOrd="22" destOrd="0" presId="urn:microsoft.com/office/officeart/2008/layout/CircleAccentTimeline"/>
    <dgm:cxn modelId="{B35C9623-3D5F-4125-812F-E73F341EF77B}" type="presParOf" srcId="{A2232426-0792-457C-A237-DCB62AD1B7CD}" destId="{456402C8-401E-4383-A35E-CBC6642AA4B9}" srcOrd="23" destOrd="0" presId="urn:microsoft.com/office/officeart/2008/layout/CircleAccentTimeline"/>
    <dgm:cxn modelId="{E6C7E426-A2BF-42CB-898E-7E8C6A392E76}" type="presParOf" srcId="{A2232426-0792-457C-A237-DCB62AD1B7CD}" destId="{A8DB94D7-7229-45AB-A814-549EC85862FB}" srcOrd="24" destOrd="0" presId="urn:microsoft.com/office/officeart/2008/layout/CircleAccentTimeline"/>
    <dgm:cxn modelId="{47167BDE-112C-4D7B-8593-24DD1A8EB7C8}" type="presParOf" srcId="{A2232426-0792-457C-A237-DCB62AD1B7CD}" destId="{476CB851-9965-4D2D-AB7C-FB604B2050B8}" srcOrd="25" destOrd="0" presId="urn:microsoft.com/office/officeart/2008/layout/CircleAccentTimeline"/>
    <dgm:cxn modelId="{279CB9BB-190A-473A-B404-5D380CFFA1D3}" type="presParOf" srcId="{476CB851-9965-4D2D-AB7C-FB604B2050B8}" destId="{01BE0230-D931-40A2-8167-DEAC1900647E}" srcOrd="0" destOrd="0" presId="urn:microsoft.com/office/officeart/2008/layout/CircleAccentTimeline"/>
    <dgm:cxn modelId="{B0E5AE97-A3C0-4212-B204-F133A8DC886D}" type="presParOf" srcId="{476CB851-9965-4D2D-AB7C-FB604B2050B8}" destId="{097796E5-B389-44F8-86BE-DA43F8BE334C}" srcOrd="1" destOrd="0" presId="urn:microsoft.com/office/officeart/2008/layout/CircleAccentTimeline"/>
    <dgm:cxn modelId="{ACE6D8F7-2C8E-48D7-B869-58C631792589}" type="presParOf" srcId="{476CB851-9965-4D2D-AB7C-FB604B2050B8}" destId="{026761B3-E993-46A0-9928-F0A2D52EDE51}" srcOrd="2" destOrd="0" presId="urn:microsoft.com/office/officeart/2008/layout/CircleAccentTimeline"/>
    <dgm:cxn modelId="{253F3BE3-F1C7-481E-8D7C-20BF07614321}" type="presParOf" srcId="{A2232426-0792-457C-A237-DCB62AD1B7CD}" destId="{45A7B8DF-11FE-408C-BE86-5B330CBB236D}" srcOrd="26" destOrd="0" presId="urn:microsoft.com/office/officeart/2008/layout/CircleAccentTimeline"/>
    <dgm:cxn modelId="{8FE2F533-809C-44D5-BBE8-719DE34EB578}" type="presParOf" srcId="{A2232426-0792-457C-A237-DCB62AD1B7CD}" destId="{C0E3DE21-57E2-4E1E-AA02-4F2F67AFE82B}" srcOrd="27" destOrd="0" presId="urn:microsoft.com/office/officeart/2008/layout/CircleAccentTimeline"/>
    <dgm:cxn modelId="{E1C3463C-D260-4435-8058-24875875A32D}" type="presParOf" srcId="{A2232426-0792-457C-A237-DCB62AD1B7CD}" destId="{C738DFEA-60D2-4376-A0F5-A94A184A1E63}" srcOrd="28" destOrd="0" presId="urn:microsoft.com/office/officeart/2008/layout/CircleAccentTimeline"/>
    <dgm:cxn modelId="{66F0D696-4EBA-4927-AB37-8EF20C6B500A}" type="presParOf" srcId="{A2232426-0792-457C-A237-DCB62AD1B7CD}" destId="{623C8408-5ABC-47A8-958C-E48E69E8AB47}" srcOrd="29" destOrd="0" presId="urn:microsoft.com/office/officeart/2008/layout/CircleAccentTimeline"/>
    <dgm:cxn modelId="{24FC370C-D5BC-47B1-9FF2-9C57F3958863}" type="presParOf" srcId="{623C8408-5ABC-47A8-958C-E48E69E8AB47}" destId="{7F1092CC-F864-4B70-A4D2-4EF536A5C135}" srcOrd="0" destOrd="0" presId="urn:microsoft.com/office/officeart/2008/layout/CircleAccentTimeline"/>
    <dgm:cxn modelId="{3F9FDD99-E2E8-4454-9A0E-5BA28DFD9143}" type="presParOf" srcId="{623C8408-5ABC-47A8-958C-E48E69E8AB47}" destId="{276FC356-D087-467E-BDEC-1AD1CE4C5687}" srcOrd="1" destOrd="0" presId="urn:microsoft.com/office/officeart/2008/layout/CircleAccentTimeline"/>
    <dgm:cxn modelId="{A0CAF78A-9683-4E31-9334-950B9040808A}" type="presParOf" srcId="{623C8408-5ABC-47A8-958C-E48E69E8AB47}" destId="{6AE834B3-7FE9-4C31-92CE-56398B3DE797}" srcOrd="2" destOrd="0" presId="urn:microsoft.com/office/officeart/2008/layout/CircleAccentTimeline"/>
    <dgm:cxn modelId="{E3873E1F-7FE9-44D0-9788-0E2C4BC0A3A0}" type="presParOf" srcId="{A2232426-0792-457C-A237-DCB62AD1B7CD}" destId="{05A5EA17-C3F6-4593-9A37-7AC1CC91CEFD}" srcOrd="30" destOrd="0" presId="urn:microsoft.com/office/officeart/2008/layout/CircleAccentTimeline"/>
    <dgm:cxn modelId="{381DB2BE-2BE6-4689-92D6-3EBD58056FB9}" type="presParOf" srcId="{A2232426-0792-457C-A237-DCB62AD1B7CD}" destId="{0B4BDBAE-CB03-4259-AD9D-C8F473A47223}" srcOrd="31" destOrd="0" presId="urn:microsoft.com/office/officeart/2008/layout/CircleAccentTimeline"/>
    <dgm:cxn modelId="{D6976269-CA8A-4EE9-86BF-28BCF18A39AB}" type="presParOf" srcId="{A2232426-0792-457C-A237-DCB62AD1B7CD}" destId="{668CDBE1-0BB7-4C69-A7F0-75227C7586DE}" srcOrd="32" destOrd="0" presId="urn:microsoft.com/office/officeart/2008/layout/CircleAccentTimeline"/>
    <dgm:cxn modelId="{7C277F93-6222-4CD2-B84C-7E80819B84C5}" type="presParOf" srcId="{A2232426-0792-457C-A237-DCB62AD1B7CD}" destId="{D3CCDC97-B911-4DB2-B515-DC2ECA7C0E2C}" srcOrd="33" destOrd="0" presId="urn:microsoft.com/office/officeart/2008/layout/CircleAccentTimeline"/>
    <dgm:cxn modelId="{A2C21C32-F2AB-4907-9E93-40557919E96D}" type="presParOf" srcId="{D3CCDC97-B911-4DB2-B515-DC2ECA7C0E2C}" destId="{1231EE72-AA0B-4E04-899D-A258780544FE}" srcOrd="0" destOrd="0" presId="urn:microsoft.com/office/officeart/2008/layout/CircleAccentTimeline"/>
    <dgm:cxn modelId="{D997A35A-E346-4C61-8053-7DA05DADF166}" type="presParOf" srcId="{D3CCDC97-B911-4DB2-B515-DC2ECA7C0E2C}" destId="{573F774F-6BEE-4D38-8DEA-F045F97C5DC9}" srcOrd="1" destOrd="0" presId="urn:microsoft.com/office/officeart/2008/layout/CircleAccentTimeline"/>
    <dgm:cxn modelId="{37DB5768-FFD4-4639-AA97-F95682137F1A}" type="presParOf" srcId="{D3CCDC97-B911-4DB2-B515-DC2ECA7C0E2C}" destId="{21F4319F-8A18-4DA3-B070-1FF5155B6A98}" srcOrd="2" destOrd="0" presId="urn:microsoft.com/office/officeart/2008/layout/CircleAccentTimeline"/>
    <dgm:cxn modelId="{4856511C-B4AB-47E8-9894-706E3ECE6DA7}" type="presParOf" srcId="{A2232426-0792-457C-A237-DCB62AD1B7CD}" destId="{87617FB7-6EBB-42C5-8460-D684C0DF21E1}" srcOrd="34" destOrd="0" presId="urn:microsoft.com/office/officeart/2008/layout/CircleAccentTimeline"/>
    <dgm:cxn modelId="{E679281D-5C73-4879-B2B6-EF975CACE00C}" type="presParOf" srcId="{A2232426-0792-457C-A237-DCB62AD1B7CD}" destId="{E442EEDD-080F-4466-8EB7-E8272A56BA8C}" srcOrd="35" destOrd="0" presId="urn:microsoft.com/office/officeart/2008/layout/CircleAccentTimeline"/>
    <dgm:cxn modelId="{4FBE6569-E9E3-41D9-81B0-1B9CC40A42BB}" type="presParOf" srcId="{A2232426-0792-457C-A237-DCB62AD1B7CD}" destId="{A8023691-C41D-4293-AFA8-8BB51FDCC69E}" srcOrd="36" destOrd="0" presId="urn:microsoft.com/office/officeart/2008/layout/CircleAccentTimeline"/>
    <dgm:cxn modelId="{BB0C63B1-61B7-4DAD-B39D-3DF33940708C}" type="presParOf" srcId="{A8023691-C41D-4293-AFA8-8BB51FDCC69E}" destId="{51ED7A16-6288-41AB-9645-52E8B20B2DE3}" srcOrd="0" destOrd="0" presId="urn:microsoft.com/office/officeart/2008/layout/CircleAccentTimeline"/>
    <dgm:cxn modelId="{17CED2D3-8221-4BD7-A020-045C03E06C42}" type="presParOf" srcId="{A8023691-C41D-4293-AFA8-8BB51FDCC69E}" destId="{2172A82C-CD5C-4603-BE0E-672C482A27BA}" srcOrd="1" destOrd="0" presId="urn:microsoft.com/office/officeart/2008/layout/CircleAccentTimeline"/>
    <dgm:cxn modelId="{2175D9D0-4208-4679-B1E8-0E1C03E674A5}" type="presParOf" srcId="{A8023691-C41D-4293-AFA8-8BB51FDCC69E}" destId="{5DDB833F-6D7E-4031-8ED9-79691FDD4810}" srcOrd="2" destOrd="0" presId="urn:microsoft.com/office/officeart/2008/layout/CircleAccentTimeline"/>
    <dgm:cxn modelId="{090B56B3-F9BB-40CF-913F-29C2C33F2ECF}" type="presParOf" srcId="{A2232426-0792-457C-A237-DCB62AD1B7CD}" destId="{AE939BB3-2B86-4934-9BFA-42BFDCB4ECF7}" srcOrd="37" destOrd="0" presId="urn:microsoft.com/office/officeart/2008/layout/CircleAccentTimeline"/>
    <dgm:cxn modelId="{5455E16A-F132-4140-A598-4C4FB60DBFCE}" type="presParOf" srcId="{A2232426-0792-457C-A237-DCB62AD1B7CD}" destId="{D5796569-D5D7-49D4-8EB3-30E50CB7DA83}" srcOrd="3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D3142-9B94-45E3-99FA-F01D69A0204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B75DD5-55A8-4C76-92B5-3AC179ADF746}">
      <dgm:prSet phldrT="[Text]"/>
      <dgm:spPr>
        <a:xfrm>
          <a:off x="6717" y="1119996"/>
          <a:ext cx="1167568" cy="1214408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Decide 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4AEE5E-64C3-4456-92F5-011016E6FA92}" type="parTrans" cxnId="{30A24EB5-B4FA-42FE-A898-0EADB2E46D8E}">
      <dgm:prSet/>
      <dgm:spPr/>
      <dgm:t>
        <a:bodyPr/>
        <a:lstStyle/>
        <a:p>
          <a:endParaRPr lang="en-US"/>
        </a:p>
      </dgm:t>
    </dgm:pt>
    <dgm:pt modelId="{5EF2B43C-BDA8-465B-9839-CC92CD0FBFF3}" type="sibTrans" cxnId="{30A24EB5-B4FA-42FE-A898-0EADB2E46D8E}">
      <dgm:prSet/>
      <dgm:spPr>
        <a:xfrm>
          <a:off x="1291042" y="1582421"/>
          <a:ext cx="247524" cy="289557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D975D6-E437-40A4-A085-F8D14F61080A}">
      <dgm:prSet phldrT="[Text]"/>
      <dgm:spPr>
        <a:xfrm>
          <a:off x="1641313" y="1119996"/>
          <a:ext cx="1167568" cy="1214408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Learn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AAAD6B3-9866-4BD6-A936-F9C864816E61}" type="parTrans" cxnId="{EA1810A3-651C-4EBE-A56D-767AA75CB17B}">
      <dgm:prSet/>
      <dgm:spPr/>
      <dgm:t>
        <a:bodyPr/>
        <a:lstStyle/>
        <a:p>
          <a:endParaRPr lang="en-US"/>
        </a:p>
      </dgm:t>
    </dgm:pt>
    <dgm:pt modelId="{2637FEEF-E054-44AE-98E4-207482817928}" type="sibTrans" cxnId="{EA1810A3-651C-4EBE-A56D-767AA75CB17B}">
      <dgm:prSet/>
      <dgm:spPr>
        <a:xfrm>
          <a:off x="2925638" y="1582421"/>
          <a:ext cx="247524" cy="289557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02AE4D-8DE1-4BA8-88C9-8DD7D7654EC3}">
      <dgm:prSet phldrT="[Text]"/>
      <dgm:spPr>
        <a:xfrm>
          <a:off x="3275909" y="1119996"/>
          <a:ext cx="1167568" cy="1214408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Share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969057A-AC54-440B-92B5-1CC9C786ED47}" type="parTrans" cxnId="{4490C94A-C1F8-4E8A-A2C8-E1D226DBFB16}">
      <dgm:prSet/>
      <dgm:spPr/>
      <dgm:t>
        <a:bodyPr/>
        <a:lstStyle/>
        <a:p>
          <a:endParaRPr lang="en-US"/>
        </a:p>
      </dgm:t>
    </dgm:pt>
    <dgm:pt modelId="{1C8C2600-37E9-4EF0-BD21-A3DB4325031C}" type="sibTrans" cxnId="{4490C94A-C1F8-4E8A-A2C8-E1D226DBFB16}">
      <dgm:prSet/>
      <dgm:spPr>
        <a:xfrm>
          <a:off x="4560235" y="1582421"/>
          <a:ext cx="247524" cy="289557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4D3D1A7-D976-4A0D-A0D6-FB4E0506B628}" type="pres">
      <dgm:prSet presAssocID="{FDAD3142-9B94-45E3-99FA-F01D69A02044}" presName="Name0" presStyleCnt="0">
        <dgm:presLayoutVars>
          <dgm:dir/>
          <dgm:resizeHandles val="exact"/>
        </dgm:presLayoutVars>
      </dgm:prSet>
      <dgm:spPr/>
    </dgm:pt>
    <dgm:pt modelId="{F4A10D15-A917-465A-B7D2-C1CF596CAAA2}" type="pres">
      <dgm:prSet presAssocID="{95B75DD5-55A8-4C76-92B5-3AC179ADF746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9B7A43A-75C0-48A9-88BE-31972979491A}" type="pres">
      <dgm:prSet presAssocID="{5EF2B43C-BDA8-465B-9839-CC92CD0FBFF3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</dgm:pt>
    <dgm:pt modelId="{3F4495D0-F947-400C-9D6E-7EB0C3D72FE6}" type="pres">
      <dgm:prSet presAssocID="{5EF2B43C-BDA8-465B-9839-CC92CD0FBFF3}" presName="connectorText" presStyleLbl="sibTrans2D1" presStyleIdx="0" presStyleCnt="2"/>
      <dgm:spPr/>
    </dgm:pt>
    <dgm:pt modelId="{979AA5B5-1398-4137-94C2-0700EADCEA68}" type="pres">
      <dgm:prSet presAssocID="{1AD975D6-E437-40A4-A085-F8D14F61080A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D6758EF-A4BF-4FD9-9CA3-9B52EBAB90BD}" type="pres">
      <dgm:prSet presAssocID="{2637FEEF-E054-44AE-98E4-207482817928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</dgm:pt>
    <dgm:pt modelId="{00B1FEFE-1DF7-4163-8604-E154A11954E2}" type="pres">
      <dgm:prSet presAssocID="{2637FEEF-E054-44AE-98E4-207482817928}" presName="connectorText" presStyleLbl="sibTrans2D1" presStyleIdx="1" presStyleCnt="2"/>
      <dgm:spPr/>
    </dgm:pt>
    <dgm:pt modelId="{2DB0DB1D-3BD9-423A-B419-7C4032D641CD}" type="pres">
      <dgm:prSet presAssocID="{0202AE4D-8DE1-4BA8-88C9-8DD7D7654EC3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9204C8C-575B-4A06-81E7-A16E229358D0}" type="presOf" srcId="{95B75DD5-55A8-4C76-92B5-3AC179ADF746}" destId="{F4A10D15-A917-465A-B7D2-C1CF596CAAA2}" srcOrd="0" destOrd="0" presId="urn:microsoft.com/office/officeart/2005/8/layout/process1"/>
    <dgm:cxn modelId="{4490C94A-C1F8-4E8A-A2C8-E1D226DBFB16}" srcId="{FDAD3142-9B94-45E3-99FA-F01D69A02044}" destId="{0202AE4D-8DE1-4BA8-88C9-8DD7D7654EC3}" srcOrd="2" destOrd="0" parTransId="{F969057A-AC54-440B-92B5-1CC9C786ED47}" sibTransId="{1C8C2600-37E9-4EF0-BD21-A3DB4325031C}"/>
    <dgm:cxn modelId="{CCBF5AC9-EA52-4B47-A3A6-C63B329E0556}" type="presOf" srcId="{5EF2B43C-BDA8-465B-9839-CC92CD0FBFF3}" destId="{39B7A43A-75C0-48A9-88BE-31972979491A}" srcOrd="0" destOrd="0" presId="urn:microsoft.com/office/officeart/2005/8/layout/process1"/>
    <dgm:cxn modelId="{0D0260AE-38F8-45F1-8475-1570A2AC1382}" type="presOf" srcId="{2637FEEF-E054-44AE-98E4-207482817928}" destId="{00B1FEFE-1DF7-4163-8604-E154A11954E2}" srcOrd="1" destOrd="0" presId="urn:microsoft.com/office/officeart/2005/8/layout/process1"/>
    <dgm:cxn modelId="{3AA4E520-B503-4A0F-83BE-4F9AE1BBFADE}" type="presOf" srcId="{5EF2B43C-BDA8-465B-9839-CC92CD0FBFF3}" destId="{3F4495D0-F947-400C-9D6E-7EB0C3D72FE6}" srcOrd="1" destOrd="0" presId="urn:microsoft.com/office/officeart/2005/8/layout/process1"/>
    <dgm:cxn modelId="{CF81629E-C731-41C7-ACF5-DA898F3E872C}" type="presOf" srcId="{0202AE4D-8DE1-4BA8-88C9-8DD7D7654EC3}" destId="{2DB0DB1D-3BD9-423A-B419-7C4032D641CD}" srcOrd="0" destOrd="0" presId="urn:microsoft.com/office/officeart/2005/8/layout/process1"/>
    <dgm:cxn modelId="{87682018-EFBD-453F-BE7B-24AB9D077AE4}" type="presOf" srcId="{2637FEEF-E054-44AE-98E4-207482817928}" destId="{DD6758EF-A4BF-4FD9-9CA3-9B52EBAB90BD}" srcOrd="0" destOrd="0" presId="urn:microsoft.com/office/officeart/2005/8/layout/process1"/>
    <dgm:cxn modelId="{31FC6079-FC7D-4C2D-8DBD-AA3E068AF91D}" type="presOf" srcId="{FDAD3142-9B94-45E3-99FA-F01D69A02044}" destId="{74D3D1A7-D976-4A0D-A0D6-FB4E0506B628}" srcOrd="0" destOrd="0" presId="urn:microsoft.com/office/officeart/2005/8/layout/process1"/>
    <dgm:cxn modelId="{26FF4637-C862-4E73-A312-4040CB172695}" type="presOf" srcId="{1AD975D6-E437-40A4-A085-F8D14F61080A}" destId="{979AA5B5-1398-4137-94C2-0700EADCEA68}" srcOrd="0" destOrd="0" presId="urn:microsoft.com/office/officeart/2005/8/layout/process1"/>
    <dgm:cxn modelId="{30A24EB5-B4FA-42FE-A898-0EADB2E46D8E}" srcId="{FDAD3142-9B94-45E3-99FA-F01D69A02044}" destId="{95B75DD5-55A8-4C76-92B5-3AC179ADF746}" srcOrd="0" destOrd="0" parTransId="{444AEE5E-64C3-4456-92F5-011016E6FA92}" sibTransId="{5EF2B43C-BDA8-465B-9839-CC92CD0FBFF3}"/>
    <dgm:cxn modelId="{EA1810A3-651C-4EBE-A56D-767AA75CB17B}" srcId="{FDAD3142-9B94-45E3-99FA-F01D69A02044}" destId="{1AD975D6-E437-40A4-A085-F8D14F61080A}" srcOrd="1" destOrd="0" parTransId="{FAAAD6B3-9866-4BD6-A936-F9C864816E61}" sibTransId="{2637FEEF-E054-44AE-98E4-207482817928}"/>
    <dgm:cxn modelId="{65D5EC16-7E1C-4897-8C71-98C5C3BE9B8D}" type="presParOf" srcId="{74D3D1A7-D976-4A0D-A0D6-FB4E0506B628}" destId="{F4A10D15-A917-465A-B7D2-C1CF596CAAA2}" srcOrd="0" destOrd="0" presId="urn:microsoft.com/office/officeart/2005/8/layout/process1"/>
    <dgm:cxn modelId="{95591B5A-93E4-4586-8445-E50406A8E7DF}" type="presParOf" srcId="{74D3D1A7-D976-4A0D-A0D6-FB4E0506B628}" destId="{39B7A43A-75C0-48A9-88BE-31972979491A}" srcOrd="1" destOrd="0" presId="urn:microsoft.com/office/officeart/2005/8/layout/process1"/>
    <dgm:cxn modelId="{CF51BF1D-41CB-4EF7-A152-F1EA802858D6}" type="presParOf" srcId="{39B7A43A-75C0-48A9-88BE-31972979491A}" destId="{3F4495D0-F947-400C-9D6E-7EB0C3D72FE6}" srcOrd="0" destOrd="0" presId="urn:microsoft.com/office/officeart/2005/8/layout/process1"/>
    <dgm:cxn modelId="{E3D46A13-4378-4F50-89D7-7FC247A65F6D}" type="presParOf" srcId="{74D3D1A7-D976-4A0D-A0D6-FB4E0506B628}" destId="{979AA5B5-1398-4137-94C2-0700EADCEA68}" srcOrd="2" destOrd="0" presId="urn:microsoft.com/office/officeart/2005/8/layout/process1"/>
    <dgm:cxn modelId="{976FDDAA-8983-40E4-BAF6-20617FDAE36B}" type="presParOf" srcId="{74D3D1A7-D976-4A0D-A0D6-FB4E0506B628}" destId="{DD6758EF-A4BF-4FD9-9CA3-9B52EBAB90BD}" srcOrd="3" destOrd="0" presId="urn:microsoft.com/office/officeart/2005/8/layout/process1"/>
    <dgm:cxn modelId="{B7BAE5FB-D19F-4AAD-9B11-BD3602270EDF}" type="presParOf" srcId="{DD6758EF-A4BF-4FD9-9CA3-9B52EBAB90BD}" destId="{00B1FEFE-1DF7-4163-8604-E154A11954E2}" srcOrd="0" destOrd="0" presId="urn:microsoft.com/office/officeart/2005/8/layout/process1"/>
    <dgm:cxn modelId="{A8CDC97F-842C-4C4F-85E5-1D52940E0E2C}" type="presParOf" srcId="{74D3D1A7-D976-4A0D-A0D6-FB4E0506B628}" destId="{2DB0DB1D-3BD9-423A-B419-7C4032D641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63F4B-FD7C-4499-9BF0-CF063DDE9172}">
      <dsp:nvSpPr>
        <dsp:cNvPr id="0" name=""/>
        <dsp:cNvSpPr/>
      </dsp:nvSpPr>
      <dsp:spPr>
        <a:xfrm>
          <a:off x="1167" y="1565763"/>
          <a:ext cx="964026" cy="964026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DE698-32F3-4FDF-A53E-5DBB11349E7C}">
      <dsp:nvSpPr>
        <dsp:cNvPr id="0" name=""/>
        <dsp:cNvSpPr/>
      </dsp:nvSpPr>
      <dsp:spPr>
        <a:xfrm rot="17700000">
          <a:off x="340847" y="779885"/>
          <a:ext cx="1198391" cy="57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2006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Uunguu</a:t>
          </a:r>
          <a:r>
            <a:rPr lang="en-US" sz="1100" kern="1200" dirty="0"/>
            <a:t> Tourism Plan completed</a:t>
          </a:r>
        </a:p>
      </dsp:txBody>
      <dsp:txXfrm>
        <a:off x="340847" y="779885"/>
        <a:ext cx="1198391" cy="577532"/>
      </dsp:txXfrm>
    </dsp:sp>
    <dsp:sp modelId="{56EFF6A3-DE9C-4E10-B829-E8E0191BC5F0}">
      <dsp:nvSpPr>
        <dsp:cNvPr id="0" name=""/>
        <dsp:cNvSpPr/>
      </dsp:nvSpPr>
      <dsp:spPr>
        <a:xfrm>
          <a:off x="1037807" y="1797581"/>
          <a:ext cx="500390" cy="500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9D040-908F-4E52-B207-B2D0F8D54E4E}">
      <dsp:nvSpPr>
        <dsp:cNvPr id="0" name=""/>
        <dsp:cNvSpPr/>
      </dsp:nvSpPr>
      <dsp:spPr>
        <a:xfrm rot="17700000">
          <a:off x="445163" y="249404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2007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Healthy Country Plan discussion begins</a:t>
          </a:r>
        </a:p>
      </dsp:txBody>
      <dsp:txXfrm>
        <a:off x="445163" y="2494046"/>
        <a:ext cx="1036665" cy="499841"/>
      </dsp:txXfrm>
    </dsp:sp>
    <dsp:sp modelId="{C090FD6B-81A5-4D2E-BE32-D3AE48562810}">
      <dsp:nvSpPr>
        <dsp:cNvPr id="0" name=""/>
        <dsp:cNvSpPr/>
      </dsp:nvSpPr>
      <dsp:spPr>
        <a:xfrm rot="17700000">
          <a:off x="1094177" y="110166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E39CF-9972-434C-BD4D-D7A7C4A910D1}">
      <dsp:nvSpPr>
        <dsp:cNvPr id="0" name=""/>
        <dsp:cNvSpPr/>
      </dsp:nvSpPr>
      <dsp:spPr>
        <a:xfrm>
          <a:off x="1610812" y="1565763"/>
          <a:ext cx="964026" cy="964026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11EB6-504E-46AE-8439-2A752F769CC4}">
      <dsp:nvSpPr>
        <dsp:cNvPr id="0" name=""/>
        <dsp:cNvSpPr/>
      </dsp:nvSpPr>
      <dsp:spPr>
        <a:xfrm rot="17700000">
          <a:off x="1950491" y="779885"/>
          <a:ext cx="1198391" cy="57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2008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Planning begins</a:t>
          </a:r>
        </a:p>
      </dsp:txBody>
      <dsp:txXfrm>
        <a:off x="1950491" y="779885"/>
        <a:ext cx="1198391" cy="577532"/>
      </dsp:txXfrm>
    </dsp:sp>
    <dsp:sp modelId="{10D37436-9F83-4ED8-8720-5636638A61A8}">
      <dsp:nvSpPr>
        <dsp:cNvPr id="0" name=""/>
        <dsp:cNvSpPr/>
      </dsp:nvSpPr>
      <dsp:spPr>
        <a:xfrm>
          <a:off x="2647529" y="1565763"/>
          <a:ext cx="964026" cy="964026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F81C-1017-402E-82C6-32B744489C13}">
      <dsp:nvSpPr>
        <dsp:cNvPr id="0" name=""/>
        <dsp:cNvSpPr/>
      </dsp:nvSpPr>
      <dsp:spPr>
        <a:xfrm rot="17700000">
          <a:off x="2987208" y="779885"/>
          <a:ext cx="1198391" cy="57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2009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Plan completed</a:t>
          </a:r>
        </a:p>
      </dsp:txBody>
      <dsp:txXfrm>
        <a:off x="2987208" y="779885"/>
        <a:ext cx="1198391" cy="577532"/>
      </dsp:txXfrm>
    </dsp:sp>
    <dsp:sp modelId="{6334A207-7DDE-40CE-AB8C-6994F44C41B9}">
      <dsp:nvSpPr>
        <dsp:cNvPr id="0" name=""/>
        <dsp:cNvSpPr/>
      </dsp:nvSpPr>
      <dsp:spPr>
        <a:xfrm>
          <a:off x="3684169" y="1797581"/>
          <a:ext cx="500390" cy="500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994AF-542F-4AFF-8E2E-CC435DD9009F}">
      <dsp:nvSpPr>
        <dsp:cNvPr id="0" name=""/>
        <dsp:cNvSpPr/>
      </dsp:nvSpPr>
      <dsp:spPr>
        <a:xfrm rot="17700000">
          <a:off x="3091525" y="249404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2011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Plan manager appointed</a:t>
          </a:r>
        </a:p>
      </dsp:txBody>
      <dsp:txXfrm>
        <a:off x="3091525" y="2494046"/>
        <a:ext cx="1036665" cy="499841"/>
      </dsp:txXfrm>
    </dsp:sp>
    <dsp:sp modelId="{C612C5E8-6306-4C6D-96D5-92334273DE2A}">
      <dsp:nvSpPr>
        <dsp:cNvPr id="0" name=""/>
        <dsp:cNvSpPr/>
      </dsp:nvSpPr>
      <dsp:spPr>
        <a:xfrm rot="17700000">
          <a:off x="3740539" y="110166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E59D-C497-46C1-BA74-94B0F1FE928D}">
      <dsp:nvSpPr>
        <dsp:cNvPr id="0" name=""/>
        <dsp:cNvSpPr/>
      </dsp:nvSpPr>
      <dsp:spPr>
        <a:xfrm>
          <a:off x="4257173" y="1565763"/>
          <a:ext cx="964026" cy="964026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5342A-B670-43E7-974D-ABE1D5198E7C}">
      <dsp:nvSpPr>
        <dsp:cNvPr id="0" name=""/>
        <dsp:cNvSpPr/>
      </dsp:nvSpPr>
      <dsp:spPr>
        <a:xfrm rot="17700000">
          <a:off x="4596853" y="779885"/>
          <a:ext cx="1198391" cy="57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1st UMEC meeting</a:t>
          </a:r>
        </a:p>
      </dsp:txBody>
      <dsp:txXfrm>
        <a:off x="4596853" y="779885"/>
        <a:ext cx="1198391" cy="577532"/>
      </dsp:txXfrm>
    </dsp:sp>
    <dsp:sp modelId="{470DD598-9CE8-41C9-8405-04A98674B0A7}">
      <dsp:nvSpPr>
        <dsp:cNvPr id="0" name=""/>
        <dsp:cNvSpPr/>
      </dsp:nvSpPr>
      <dsp:spPr>
        <a:xfrm>
          <a:off x="5293813" y="1797581"/>
          <a:ext cx="500390" cy="500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A0CF9-3B4C-4130-94FF-6A47D2F71FF0}">
      <dsp:nvSpPr>
        <dsp:cNvPr id="0" name=""/>
        <dsp:cNvSpPr/>
      </dsp:nvSpPr>
      <dsp:spPr>
        <a:xfrm rot="17700000">
          <a:off x="4701169" y="249404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2012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2nd UMEC meeting</a:t>
          </a:r>
        </a:p>
      </dsp:txBody>
      <dsp:txXfrm>
        <a:off x="4701169" y="2494046"/>
        <a:ext cx="1036665" cy="499841"/>
      </dsp:txXfrm>
    </dsp:sp>
    <dsp:sp modelId="{03C8B9BA-46E0-449E-BF52-8225784ED401}">
      <dsp:nvSpPr>
        <dsp:cNvPr id="0" name=""/>
        <dsp:cNvSpPr/>
      </dsp:nvSpPr>
      <dsp:spPr>
        <a:xfrm rot="17700000">
          <a:off x="5350183" y="110166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E0230-D931-40A2-8167-DEAC1900647E}">
      <dsp:nvSpPr>
        <dsp:cNvPr id="0" name=""/>
        <dsp:cNvSpPr/>
      </dsp:nvSpPr>
      <dsp:spPr>
        <a:xfrm>
          <a:off x="5866741" y="1797581"/>
          <a:ext cx="500390" cy="500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796E5-B389-44F8-86BE-DA43F8BE334C}">
      <dsp:nvSpPr>
        <dsp:cNvPr id="0" name=""/>
        <dsp:cNvSpPr/>
      </dsp:nvSpPr>
      <dsp:spPr>
        <a:xfrm rot="17700000">
          <a:off x="5274097" y="249404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2013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3rd UMEC meeting</a:t>
          </a:r>
        </a:p>
      </dsp:txBody>
      <dsp:txXfrm>
        <a:off x="5274097" y="2494046"/>
        <a:ext cx="1036665" cy="499841"/>
      </dsp:txXfrm>
    </dsp:sp>
    <dsp:sp modelId="{026761B3-E993-46A0-9928-F0A2D52EDE51}">
      <dsp:nvSpPr>
        <dsp:cNvPr id="0" name=""/>
        <dsp:cNvSpPr/>
      </dsp:nvSpPr>
      <dsp:spPr>
        <a:xfrm rot="17700000">
          <a:off x="5923111" y="110166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92CC-F864-4B70-A4D2-4EF536A5C135}">
      <dsp:nvSpPr>
        <dsp:cNvPr id="0" name=""/>
        <dsp:cNvSpPr/>
      </dsp:nvSpPr>
      <dsp:spPr>
        <a:xfrm>
          <a:off x="6439669" y="1797581"/>
          <a:ext cx="500390" cy="500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FC356-D087-467E-BDEC-1AD1CE4C5687}">
      <dsp:nvSpPr>
        <dsp:cNvPr id="0" name=""/>
        <dsp:cNvSpPr/>
      </dsp:nvSpPr>
      <dsp:spPr>
        <a:xfrm rot="17700000">
          <a:off x="5847024" y="249404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2013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4th UMEC meeting</a:t>
          </a:r>
        </a:p>
      </dsp:txBody>
      <dsp:txXfrm>
        <a:off x="5847024" y="2494046"/>
        <a:ext cx="1036665" cy="499841"/>
      </dsp:txXfrm>
    </dsp:sp>
    <dsp:sp modelId="{6AE834B3-7FE9-4C31-92CE-56398B3DE797}">
      <dsp:nvSpPr>
        <dsp:cNvPr id="0" name=""/>
        <dsp:cNvSpPr/>
      </dsp:nvSpPr>
      <dsp:spPr>
        <a:xfrm rot="17700000">
          <a:off x="6496038" y="110166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1EE72-AA0B-4E04-899D-A258780544FE}">
      <dsp:nvSpPr>
        <dsp:cNvPr id="0" name=""/>
        <dsp:cNvSpPr/>
      </dsp:nvSpPr>
      <dsp:spPr>
        <a:xfrm>
          <a:off x="7012596" y="1797581"/>
          <a:ext cx="500390" cy="500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774F-6BEE-4D38-8DEA-F045F97C5DC9}">
      <dsp:nvSpPr>
        <dsp:cNvPr id="0" name=""/>
        <dsp:cNvSpPr/>
      </dsp:nvSpPr>
      <dsp:spPr>
        <a:xfrm rot="17700000">
          <a:off x="6419952" y="249404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2014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5th UMEC meeting</a:t>
          </a:r>
        </a:p>
      </dsp:txBody>
      <dsp:txXfrm>
        <a:off x="6419952" y="2494046"/>
        <a:ext cx="1036665" cy="499841"/>
      </dsp:txXfrm>
    </dsp:sp>
    <dsp:sp modelId="{21F4319F-8A18-4DA3-B070-1FF5155B6A98}">
      <dsp:nvSpPr>
        <dsp:cNvPr id="0" name=""/>
        <dsp:cNvSpPr/>
      </dsp:nvSpPr>
      <dsp:spPr>
        <a:xfrm rot="17700000">
          <a:off x="7068966" y="1101666"/>
          <a:ext cx="1036665" cy="4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D7A16-6288-41AB-9645-52E8B20B2DE3}">
      <dsp:nvSpPr>
        <dsp:cNvPr id="0" name=""/>
        <dsp:cNvSpPr/>
      </dsp:nvSpPr>
      <dsp:spPr>
        <a:xfrm>
          <a:off x="7585601" y="1565763"/>
          <a:ext cx="964026" cy="964026"/>
        </a:xfrm>
        <a:prstGeom prst="donut">
          <a:avLst>
            <a:gd name="adj" fmla="val 2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2A82C-CD5C-4603-BE0E-672C482A27BA}">
      <dsp:nvSpPr>
        <dsp:cNvPr id="0" name=""/>
        <dsp:cNvSpPr/>
      </dsp:nvSpPr>
      <dsp:spPr>
        <a:xfrm rot="17700000">
          <a:off x="7925280" y="779885"/>
          <a:ext cx="1198391" cy="57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2015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This meeting</a:t>
          </a:r>
        </a:p>
      </dsp:txBody>
      <dsp:txXfrm>
        <a:off x="7925280" y="779885"/>
        <a:ext cx="1198391" cy="577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10D15-A917-465A-B7D2-C1CF596CAAA2}">
      <dsp:nvSpPr>
        <dsp:cNvPr id="0" name=""/>
        <dsp:cNvSpPr/>
      </dsp:nvSpPr>
      <dsp:spPr>
        <a:xfrm>
          <a:off x="6764" y="472601"/>
          <a:ext cx="2021755" cy="1213053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Decide </a:t>
          </a:r>
          <a:endParaRPr lang="en-US" sz="4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293" y="508130"/>
        <a:ext cx="1950697" cy="1141995"/>
      </dsp:txXfrm>
    </dsp:sp>
    <dsp:sp modelId="{39B7A43A-75C0-48A9-88BE-31972979491A}">
      <dsp:nvSpPr>
        <dsp:cNvPr id="0" name=""/>
        <dsp:cNvSpPr/>
      </dsp:nvSpPr>
      <dsp:spPr>
        <a:xfrm>
          <a:off x="2230695" y="828430"/>
          <a:ext cx="428612" cy="501395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30695" y="928709"/>
        <a:ext cx="300028" cy="300837"/>
      </dsp:txXfrm>
    </dsp:sp>
    <dsp:sp modelId="{979AA5B5-1398-4137-94C2-0700EADCEA68}">
      <dsp:nvSpPr>
        <dsp:cNvPr id="0" name=""/>
        <dsp:cNvSpPr/>
      </dsp:nvSpPr>
      <dsp:spPr>
        <a:xfrm>
          <a:off x="2837222" y="472601"/>
          <a:ext cx="2021755" cy="1213053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Learn</a:t>
          </a:r>
          <a:endParaRPr lang="en-US" sz="4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72751" y="508130"/>
        <a:ext cx="1950697" cy="1141995"/>
      </dsp:txXfrm>
    </dsp:sp>
    <dsp:sp modelId="{DD6758EF-A4BF-4FD9-9CA3-9B52EBAB90BD}">
      <dsp:nvSpPr>
        <dsp:cNvPr id="0" name=""/>
        <dsp:cNvSpPr/>
      </dsp:nvSpPr>
      <dsp:spPr>
        <a:xfrm>
          <a:off x="5061153" y="828430"/>
          <a:ext cx="428612" cy="50139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61153" y="928709"/>
        <a:ext cx="300028" cy="300837"/>
      </dsp:txXfrm>
    </dsp:sp>
    <dsp:sp modelId="{2DB0DB1D-3BD9-423A-B419-7C4032D641CD}">
      <dsp:nvSpPr>
        <dsp:cNvPr id="0" name=""/>
        <dsp:cNvSpPr/>
      </dsp:nvSpPr>
      <dsp:spPr>
        <a:xfrm>
          <a:off x="5667680" y="472601"/>
          <a:ext cx="2021755" cy="1213053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Share</a:t>
          </a:r>
          <a:endParaRPr lang="en-US" sz="4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03209" y="508130"/>
        <a:ext cx="1950697" cy="114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625"/>
          </a:xfrm>
          <a:prstGeom prst="rect">
            <a:avLst/>
          </a:prstGeom>
        </p:spPr>
        <p:txBody>
          <a:bodyPr vert="horz" lIns="95107" tIns="47554" rIns="95107" bIns="47554" rtlCol="0"/>
          <a:lstStyle>
            <a:lvl1pPr algn="l">
              <a:defRPr sz="1300"/>
            </a:lvl1pPr>
          </a:lstStyle>
          <a:p>
            <a:pPr>
              <a:buNone/>
            </a:pPr>
            <a:r>
              <a:rPr lang="en-US" dirty="0" err="1"/>
              <a:t>Analyse</a:t>
            </a:r>
            <a:r>
              <a:rPr lang="en-US" dirty="0"/>
              <a:t>, review, adapt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buNone/>
            </a:pPr>
            <a:fld id="{8ED4810A-7A73-4A63-8F15-15E7D3705922}" type="slidenum">
              <a:rPr lang="en-AU" smtClean="0"/>
              <a:pPr>
                <a:buNone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964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07" tIns="47554" rIns="95107" bIns="47554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07" tIns="47554" rIns="95107" bIns="47554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883"/>
            <a:ext cx="5486400" cy="447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07" tIns="47554" rIns="95107" bIns="47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67"/>
            <a:ext cx="2971800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07" tIns="47554" rIns="95107" bIns="47554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367"/>
            <a:ext cx="2971800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07" tIns="47554" rIns="95107" bIns="4755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 smtClean="0">
                <a:latin typeface="Times" pitchFamily="18" charset="0"/>
              </a:defRPr>
            </a:lvl1pPr>
          </a:lstStyle>
          <a:p>
            <a:pPr>
              <a:defRPr/>
            </a:pPr>
            <a:fld id="{AC391092-2DCE-4653-B638-16A28CF6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1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>
              <a:latin typeface="Arial" pitchFamily="34" charset="0"/>
            </a:endParaRPr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4" tIns="43896" rIns="87794" bIns="43896"/>
          <a:lstStyle>
            <a:lvl1pPr>
              <a:defRPr sz="2700">
                <a:solidFill>
                  <a:schemeClr val="tx1"/>
                </a:solidFill>
                <a:latin typeface="Trebuchet MS" pitchFamily="34" charset="0"/>
              </a:defRPr>
            </a:lvl1pPr>
            <a:lvl2pPr marL="772742" indent="-297209">
              <a:defRPr sz="2700">
                <a:solidFill>
                  <a:schemeClr val="tx1"/>
                </a:solidFill>
                <a:latin typeface="Trebuchet MS" pitchFamily="34" charset="0"/>
              </a:defRPr>
            </a:lvl2pPr>
            <a:lvl3pPr marL="1188834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3pPr>
            <a:lvl4pPr marL="1664368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4pPr>
            <a:lvl5pPr marL="2139901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5pPr>
            <a:lvl6pPr marL="2615434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7pPr>
            <a:lvl8pPr marL="3566502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8pPr>
            <a:lvl9pPr marL="4042035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  <a:latin typeface="Arial" pitchFamily="34" charset="0"/>
              </a:rPr>
              <a:t>CAP Overview</a:t>
            </a:r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4" tIns="43896" rIns="87794" bIns="43896"/>
          <a:lstStyle>
            <a:lvl1pPr>
              <a:defRPr sz="2700">
                <a:solidFill>
                  <a:schemeClr val="tx1"/>
                </a:solidFill>
                <a:latin typeface="Trebuchet MS" pitchFamily="34" charset="0"/>
              </a:defRPr>
            </a:lvl1pPr>
            <a:lvl2pPr marL="772742" indent="-297209">
              <a:defRPr sz="2700">
                <a:solidFill>
                  <a:schemeClr val="tx1"/>
                </a:solidFill>
                <a:latin typeface="Trebuchet MS" pitchFamily="34" charset="0"/>
              </a:defRPr>
            </a:lvl2pPr>
            <a:lvl3pPr marL="1188834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3pPr>
            <a:lvl4pPr marL="1664368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4pPr>
            <a:lvl5pPr marL="2139901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5pPr>
            <a:lvl6pPr marL="2615434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7pPr>
            <a:lvl8pPr marL="3566502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8pPr>
            <a:lvl9pPr marL="4042035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AU" sz="1300">
                <a:solidFill>
                  <a:srgbClr val="000000"/>
                </a:solidFill>
                <a:latin typeface="Arial" pitchFamily="34" charset="0"/>
              </a:rPr>
              <a:t>Printed March 2011</a:t>
            </a:r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4" tIns="43896" rIns="87794" bIns="43896"/>
          <a:lstStyle>
            <a:lvl1pPr>
              <a:defRPr sz="2700">
                <a:solidFill>
                  <a:schemeClr val="tx1"/>
                </a:solidFill>
                <a:latin typeface="Trebuchet MS" pitchFamily="34" charset="0"/>
              </a:defRPr>
            </a:lvl1pPr>
            <a:lvl2pPr marL="772742" indent="-297209">
              <a:defRPr sz="2700">
                <a:solidFill>
                  <a:schemeClr val="tx1"/>
                </a:solidFill>
                <a:latin typeface="Trebuchet MS" pitchFamily="34" charset="0"/>
              </a:defRPr>
            </a:lvl2pPr>
            <a:lvl3pPr marL="1188834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3pPr>
            <a:lvl4pPr marL="1664368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4pPr>
            <a:lvl5pPr marL="2139901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5pPr>
            <a:lvl6pPr marL="2615434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7pPr>
            <a:lvl8pPr marL="3566502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8pPr>
            <a:lvl9pPr marL="4042035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AU" sz="1300">
                <a:solidFill>
                  <a:srgbClr val="000000"/>
                </a:solidFill>
                <a:latin typeface="Arial" pitchFamily="34" charset="0"/>
              </a:rPr>
              <a:t>CAP Resources</a:t>
            </a:r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5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94" tIns="43896" rIns="87794" bIns="43896"/>
          <a:lstStyle>
            <a:lvl1pPr>
              <a:defRPr sz="2700">
                <a:solidFill>
                  <a:schemeClr val="tx1"/>
                </a:solidFill>
                <a:latin typeface="Trebuchet MS" pitchFamily="34" charset="0"/>
              </a:defRPr>
            </a:lvl1pPr>
            <a:lvl2pPr marL="772742" indent="-297209">
              <a:defRPr sz="2700">
                <a:solidFill>
                  <a:schemeClr val="tx1"/>
                </a:solidFill>
                <a:latin typeface="Trebuchet MS" pitchFamily="34" charset="0"/>
              </a:defRPr>
            </a:lvl2pPr>
            <a:lvl3pPr marL="1188834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3pPr>
            <a:lvl4pPr marL="1664368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4pPr>
            <a:lvl5pPr marL="2139901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5pPr>
            <a:lvl6pPr marL="2615434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7pPr>
            <a:lvl8pPr marL="3566502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8pPr>
            <a:lvl9pPr marL="4042035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8419192C-5F3D-4B83-ADB7-1E14CD7AA002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3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932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58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032"/>
            <a:fld id="{7A8376E2-1EA6-4054-B76E-BE5F6025657A}" type="slidenum">
              <a:rPr lang="en-US" smtClean="0">
                <a:latin typeface="Arial" pitchFamily="34" charset="0"/>
              </a:rPr>
              <a:pPr defTabSz="948032"/>
              <a:t>18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26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3D592-3422-4362-B71F-F3A41932A589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319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3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467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238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21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95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3D592-3422-4362-B71F-F3A41932A589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80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109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421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167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252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39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3D592-3422-4362-B71F-F3A41932A589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93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3D592-3422-4362-B71F-F3A41932A589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9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3D592-3422-4362-B71F-F3A41932A589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786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Trebuchet MS" pitchFamily="34" charset="0"/>
              </a:defRPr>
            </a:lvl1pPr>
            <a:lvl2pPr marL="772742" indent="-297209">
              <a:defRPr sz="2700">
                <a:solidFill>
                  <a:schemeClr val="tx1"/>
                </a:solidFill>
                <a:latin typeface="Trebuchet MS" pitchFamily="34" charset="0"/>
              </a:defRPr>
            </a:lvl2pPr>
            <a:lvl3pPr marL="1188834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3pPr>
            <a:lvl4pPr marL="1664368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4pPr>
            <a:lvl5pPr marL="2139901" indent="-237767">
              <a:defRPr sz="2700">
                <a:solidFill>
                  <a:schemeClr val="tx1"/>
                </a:solidFill>
                <a:latin typeface="Trebuchet MS" pitchFamily="34" charset="0"/>
              </a:defRPr>
            </a:lvl5pPr>
            <a:lvl6pPr marL="2615434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7pPr>
            <a:lvl8pPr marL="3566502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8pPr>
            <a:lvl9pPr marL="4042035" indent="-237767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7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4AC672BF-87D2-4F74-96A5-EF310B8B1EDF}" type="slidenum">
              <a:rPr lang="en-US" sz="1300">
                <a:latin typeface="Times" pitchFamily="18" charset="0"/>
              </a:rPr>
              <a:pPr/>
              <a:t>11</a:t>
            </a:fld>
            <a:endParaRPr lang="en-US" sz="13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3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48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B97-E9FC-4D5F-8B43-6A970661FB95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07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680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6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2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30D4BC-0795-4F83-9453-D26CAAA31CA2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672744-EC7F-4E7E-BB74-258DCD6FBBA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5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24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89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2254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9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85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9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2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/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37440021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0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 userDrawn="1">
            <p:extLst/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59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/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62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2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5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92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56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28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30D4BC-0795-4F83-9453-D26CAAA31CA2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672744-EC7F-4E7E-BB74-258DCD6FBBAF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61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964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89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748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4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918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657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82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226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581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067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994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908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543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648004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53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529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24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4279282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9934948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91442" marR="91442" marT="45728" marB="4572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6887"/>
            <a:ext cx="2819400" cy="6461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3221" y="496887"/>
            <a:ext cx="6291262" cy="646113"/>
          </a:xfrm>
          <a:noFill/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3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3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50" eaLnBrk="1" hangingPunct="1">
              <a:buFontTx/>
              <a:buNone/>
            </a:pPr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 eaLnBrk="1" hangingPunct="1">
                <a:buFontTx/>
                <a:buNone/>
              </a:pPr>
              <a:t>2/02/2017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50" eaLnBrk="1" hangingPunct="1">
              <a:buFontTx/>
              <a:buNone/>
            </a:pPr>
            <a:endParaRPr lang="en-AU" dirty="0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50" eaLnBrk="1" hangingPunct="1">
              <a:buFontTx/>
              <a:buNone/>
            </a:pPr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 eaLnBrk="1" hangingPunct="1">
                <a:buFontTx/>
                <a:buNone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3776"/>
            <a:ext cx="1280295" cy="11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3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</p:sldLayoutIdLst>
  <p:txStyles>
    <p:titleStyle>
      <a:lvl1pPr algn="ctr" defTabSz="9141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796" indent="-342796" algn="l" defTabSz="9141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722" indent="-285662" algn="l" defTabSz="9141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647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599708" indent="-228529" algn="l" defTabSz="9141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6770" indent="-228529" algn="l" defTabSz="9141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3830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6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50" eaLnBrk="1" hangingPunct="1">
              <a:buFontTx/>
              <a:buNone/>
            </a:pPr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 eaLnBrk="1" hangingPunct="1">
                <a:buFontTx/>
                <a:buNone/>
              </a:pPr>
              <a:t>2/02/2017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50" eaLnBrk="1" hangingPunct="1">
              <a:buFontTx/>
              <a:buNone/>
            </a:pPr>
            <a:endParaRPr lang="en-AU" dirty="0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50" eaLnBrk="1" hangingPunct="1">
              <a:buFontTx/>
              <a:buNone/>
            </a:pPr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 eaLnBrk="1" hangingPunct="1">
                <a:buFontTx/>
                <a:buNone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3776"/>
            <a:ext cx="1280295" cy="11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193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</p:sldLayoutIdLst>
  <p:txStyles>
    <p:titleStyle>
      <a:lvl1pPr algn="ctr" defTabSz="9141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796" indent="-342796" algn="l" defTabSz="9141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722" indent="-285662" algn="l" defTabSz="9141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647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599708" indent="-228529" algn="l" defTabSz="9141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6770" indent="-228529" algn="l" defTabSz="9141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3830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6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1220-DD32-4AE9-B47C-A010B68F08DB}" type="datetimeFigureOut">
              <a:rPr lang="en-AU" smtClean="0"/>
              <a:t>2/02/2017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4E39-25A6-43DD-BE57-44F9D54075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2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772400" cy="3051174"/>
          </a:xfrm>
        </p:spPr>
        <p:txBody>
          <a:bodyPr/>
          <a:lstStyle/>
          <a:p>
            <a:r>
              <a:rPr lang="en-AU" dirty="0"/>
              <a:t>Closing the circle and Reviewing the plan</a:t>
            </a:r>
            <a:br>
              <a:rPr lang="en-AU" dirty="0"/>
            </a:br>
            <a:endParaRPr lang="en-A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16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/>
              <a:t>Key questions</a:t>
            </a:r>
          </a:p>
          <a:p>
            <a:pPr lvl="1"/>
            <a:r>
              <a:rPr lang="en-AU" sz="2400" dirty="0"/>
              <a:t>Are key steps in our plan missing or needing more work?</a:t>
            </a:r>
          </a:p>
          <a:p>
            <a:pPr lvl="2"/>
            <a:r>
              <a:rPr lang="en-AU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Self-assessment / peer review </a:t>
            </a:r>
          </a:p>
          <a:p>
            <a:pPr lvl="1"/>
            <a:r>
              <a:rPr lang="en-AU" sz="2400" dirty="0"/>
              <a:t>Are we using our plan?</a:t>
            </a:r>
          </a:p>
          <a:p>
            <a:pPr lvl="2"/>
            <a:r>
              <a:rPr lang="en-A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 reports on actions</a:t>
            </a:r>
          </a:p>
          <a:p>
            <a:pPr lvl="1"/>
            <a:r>
              <a:rPr lang="en-AU" sz="2400" dirty="0"/>
              <a:t>Is our plan logical? Does it make sense?</a:t>
            </a:r>
          </a:p>
          <a:p>
            <a:pPr lvl="2"/>
            <a:r>
              <a:rPr lang="en-AU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Check our results chains and test our thinking</a:t>
            </a:r>
            <a:endParaRPr lang="en-AU" sz="2000" i="1" dirty="0"/>
          </a:p>
          <a:p>
            <a:pPr lvl="1"/>
            <a:r>
              <a:rPr lang="en-AU" sz="2400" dirty="0"/>
              <a:t>What are our results telling us?</a:t>
            </a:r>
          </a:p>
          <a:p>
            <a:pPr lvl="2"/>
            <a:r>
              <a:rPr lang="en-AU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Analyse our data, interpret, and adapt</a:t>
            </a:r>
          </a:p>
          <a:p>
            <a:pPr lvl="1"/>
            <a:r>
              <a:rPr lang="en-AU" sz="2400" dirty="0"/>
              <a:t>What have we learned so far and who should we tell?</a:t>
            </a:r>
          </a:p>
          <a:p>
            <a:pPr lvl="2"/>
            <a:r>
              <a:rPr lang="en-AU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our learnings</a:t>
            </a:r>
          </a:p>
          <a:p>
            <a:pPr lvl="1"/>
            <a:endParaRPr lang="en-AU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AU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Where are we at?</a:t>
            </a:r>
          </a:p>
        </p:txBody>
      </p:sp>
    </p:spTree>
    <p:extLst>
      <p:ext uri="{BB962C8B-B14F-4D97-AF65-F5344CB8AC3E}">
        <p14:creationId xmlns:p14="http://schemas.microsoft.com/office/powerpoint/2010/main" val="38535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79512" y="1556792"/>
            <a:ext cx="8517632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D"/>
              <a:defRPr sz="2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/>
              <a:t>A chance to learn &amp; think about improved project management approaches &amp; tools</a:t>
            </a:r>
            <a:r>
              <a:rPr lang="es-GT" sz="2800" dirty="0"/>
              <a:t> </a:t>
            </a:r>
          </a:p>
          <a:p>
            <a:pPr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A chance to reflect together on how things are going and what might need to be changed </a:t>
            </a:r>
          </a:p>
          <a:p>
            <a:pPr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/>
              <a:t>An opportunity to get assistance on specific project issues over time</a:t>
            </a:r>
            <a:endParaRPr lang="es-GT" sz="2800" dirty="0"/>
          </a:p>
          <a:p>
            <a:pPr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A chance for peer-review team members to reflect on their own projects</a:t>
            </a:r>
            <a:r>
              <a:rPr lang="es-GT" sz="2800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800" dirty="0"/>
              <a:t>A help for </a:t>
            </a:r>
            <a:r>
              <a:rPr lang="en-US" sz="2800" dirty="0" err="1"/>
              <a:t>organisations</a:t>
            </a:r>
            <a:r>
              <a:rPr lang="en-US" sz="2800" dirty="0"/>
              <a:t> to understand the status of their projects / activities 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49039" y="609600"/>
            <a:ext cx="6291262" cy="4572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Self-Assessment and Peer-Review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28125" cy="461963"/>
          </a:xfrm>
        </p:spPr>
        <p:txBody>
          <a:bodyPr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</a:pPr>
            <a:r>
              <a:rPr lang="en-AU" dirty="0">
                <a:solidFill>
                  <a:sysClr val="window" lastClr="FFFFFF"/>
                </a:solidFill>
              </a:rPr>
              <a:t>Deciding if the plan is working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496887"/>
            <a:ext cx="2819400" cy="646113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/>
              <a:t>Closing the circle</a:t>
            </a:r>
          </a:p>
        </p:txBody>
      </p:sp>
    </p:spTree>
    <p:extLst>
      <p:ext uri="{BB962C8B-B14F-4D97-AF65-F5344CB8AC3E}">
        <p14:creationId xmlns:p14="http://schemas.microsoft.com/office/powerpoint/2010/main" val="27092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What are the critical areas that we need to strengthen to improve our planning/management?</a:t>
            </a:r>
          </a:p>
          <a:p>
            <a:r>
              <a:rPr lang="en-AU" dirty="0"/>
              <a:t>Do we have the resources/skills to implement plans well?</a:t>
            </a:r>
          </a:p>
          <a:p>
            <a:r>
              <a:rPr lang="en-AU" dirty="0"/>
              <a:t>What do we need to do to complete them?</a:t>
            </a:r>
          </a:p>
          <a:p>
            <a:r>
              <a:rPr lang="en-AU" dirty="0"/>
              <a:t>What areas may we be putting too much effort at the expense of others?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Self assessment questions to ask</a:t>
            </a:r>
          </a:p>
        </p:txBody>
      </p:sp>
    </p:spTree>
    <p:extLst>
      <p:ext uri="{BB962C8B-B14F-4D97-AF65-F5344CB8AC3E}">
        <p14:creationId xmlns:p14="http://schemas.microsoft.com/office/powerpoint/2010/main" val="410941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6" b="26107"/>
          <a:stretch/>
        </p:blipFill>
        <p:spPr bwMode="auto">
          <a:xfrm>
            <a:off x="1690651" y="425157"/>
            <a:ext cx="6984776" cy="12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047" y="1609055"/>
            <a:ext cx="1463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question are we asking?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439" y="192024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Every year - are we using the plan?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3128" y="1947610"/>
            <a:ext cx="220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Every 1-3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 strategies working?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7" y="1717836"/>
            <a:ext cx="228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Every 5-10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our targets improving?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046" y="2708920"/>
            <a:ext cx="1684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Gather Indicator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695272"/>
            <a:ext cx="201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proposals written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grants received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households contacted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7089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Units switched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volume of wood consumed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Changes in forest cover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2708920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forest health indicators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046" y="4106976"/>
            <a:ext cx="1535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Reflect and Interpret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9436" y="4117842"/>
            <a:ext cx="19262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we progressing all the actions as planned? If not, why not?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410697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we progressing fast enough?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helped us?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stopped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4106976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forest health improving?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047" y="5440868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8577" y="5437016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actions?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59" y="54408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2281" y="5440868"/>
            <a:ext cx="199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5625" y="1609055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6046" y="2636912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047" y="4032359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625" y="5373216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188640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4617" y="20228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85762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0616" y="17621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Implementation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2407" y="39361"/>
            <a:ext cx="142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Effectiveness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7596336" y="48238"/>
            <a:ext cx="83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98577" y="386953"/>
            <a:ext cx="1917062" cy="62824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20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What were the key ingredients for action?</a:t>
            </a:r>
          </a:p>
          <a:p>
            <a:pPr marL="400050" lvl="1" indent="0"/>
            <a:r>
              <a:rPr lang="en-AU" sz="2000" dirty="0"/>
              <a:t> Project ‘roadmap’</a:t>
            </a:r>
          </a:p>
          <a:p>
            <a:pPr marL="400050" lvl="1" indent="0"/>
            <a:r>
              <a:rPr lang="en-AU" sz="2000" dirty="0"/>
              <a:t> Strategies and Actions </a:t>
            </a:r>
          </a:p>
          <a:p>
            <a:pPr marL="400050" lvl="1" indent="0"/>
            <a:r>
              <a:rPr lang="en-AU" sz="2000" dirty="0"/>
              <a:t> Work plans</a:t>
            </a:r>
          </a:p>
          <a:p>
            <a:pPr marL="400050" lvl="1" indent="0"/>
            <a:r>
              <a:rPr lang="en-AU" sz="2000" dirty="0"/>
              <a:t> Budget</a:t>
            </a:r>
          </a:p>
          <a:p>
            <a:pPr marL="400050" lvl="1" indent="0"/>
            <a:r>
              <a:rPr lang="en-AU" sz="2000" dirty="0"/>
              <a:t> Measures</a:t>
            </a:r>
          </a:p>
          <a:p>
            <a:pPr marL="400050" lvl="1" indent="0"/>
            <a:r>
              <a:rPr lang="en-AU" sz="2000" dirty="0"/>
              <a:t> Staff</a:t>
            </a:r>
          </a:p>
          <a:p>
            <a:pPr marL="400050" lvl="1" indent="0"/>
            <a:r>
              <a:rPr lang="en-AU" sz="2000" dirty="0"/>
              <a:t> Leadership</a:t>
            </a:r>
          </a:p>
          <a:p>
            <a:pPr marL="400050" lvl="1" indent="0"/>
            <a:r>
              <a:rPr lang="en-AU" sz="2000" dirty="0"/>
              <a:t> Indicators</a:t>
            </a:r>
          </a:p>
          <a:p>
            <a:pPr marL="400050" lvl="1" indent="0"/>
            <a:r>
              <a:rPr lang="en-AU" sz="2000" dirty="0"/>
              <a:t> Data (e.g. Maps )</a:t>
            </a:r>
          </a:p>
          <a:p>
            <a:pPr marL="400050" lvl="1" indent="0">
              <a:buNone/>
            </a:pPr>
            <a:endParaRPr lang="en-AU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Implementing the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4935" y="2608759"/>
            <a:ext cx="4536504" cy="2677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dirty="0"/>
              <a:t>Do we have all of these or similar?</a:t>
            </a:r>
          </a:p>
          <a:p>
            <a:pPr>
              <a:buNone/>
            </a:pPr>
            <a:r>
              <a:rPr lang="en-AU" sz="2800" dirty="0"/>
              <a:t>Are we using them?</a:t>
            </a:r>
          </a:p>
          <a:p>
            <a:pPr>
              <a:buNone/>
            </a:pPr>
            <a:r>
              <a:rPr lang="en-AU" sz="2800" dirty="0"/>
              <a:t>I</a:t>
            </a:r>
            <a:r>
              <a:rPr lang="en-US" sz="2800" dirty="0"/>
              <a:t>f not , why not?</a:t>
            </a:r>
          </a:p>
          <a:p>
            <a:pPr>
              <a:buNone/>
            </a:pPr>
            <a:r>
              <a:rPr lang="en-AU" sz="2800" dirty="0"/>
              <a:t>Clear responsibility/skills?</a:t>
            </a:r>
          </a:p>
          <a:p>
            <a:pPr>
              <a:buNone/>
            </a:pPr>
            <a:r>
              <a:rPr lang="en-AU" sz="2800" dirty="0"/>
              <a:t>Adequate resources?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635896" y="2327407"/>
            <a:ext cx="360040" cy="3240360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6343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b="1" dirty="0"/>
              <a:t>Progress ratings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691680" y="1772816"/>
          <a:ext cx="5612513" cy="4305300"/>
        </p:xfrm>
        <a:graphic>
          <a:graphicData uri="http://schemas.openxmlformats.org/drawingml/2006/table">
            <a:tbl>
              <a:tblPr firstRow="1" firstCol="1" bandRow="1"/>
              <a:tblGrid>
                <a:gridCol w="4210004">
                  <a:extLst>
                    <a:ext uri="{9D8B030D-6E8A-4147-A177-3AD203B41FA5}">
                      <a16:colId xmlns:a16="http://schemas.microsoft.com/office/drawing/2014/main" val="3680669208"/>
                    </a:ext>
                  </a:extLst>
                </a:gridCol>
                <a:gridCol w="1402509">
                  <a:extLst>
                    <a:ext uri="{9D8B030D-6E8A-4147-A177-3AD203B41FA5}">
                      <a16:colId xmlns:a16="http://schemas.microsoft.com/office/drawing/2014/main" val="1770536453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Done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Successfully accomplished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93146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Working well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Ongoing, generally on track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84479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Little problem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needs fixing: 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Ongoing, but has minor issues that need attention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88709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Big problem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that needs fixing: 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Ongoing, but has major issues that need attention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9034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Abandoned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No longer important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717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Yet to do</a:t>
                      </a:r>
                      <a:endParaRPr lang="en-A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Activity is not yet started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PMingLiU"/>
                          <a:cs typeface="Times New Roman" panose="02020603050405020304" pitchFamily="18" charset="0"/>
                        </a:rPr>
                        <a:t>NA</a:t>
                      </a:r>
                      <a:endParaRPr lang="en-AU" sz="1100" dirty="0">
                        <a:effectLst/>
                        <a:latin typeface="Cambria" panose="020405030504060302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6852" marR="6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0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626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Opportunities for improvement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52674" y="1124744"/>
            <a:ext cx="8964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Capacity clearly analysed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3600" kern="0" dirty="0"/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Goals / Strategies</a:t>
            </a:r>
          </a:p>
          <a:p>
            <a:pPr marL="811213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>
                <a:solidFill>
                  <a:schemeClr val="tx2"/>
                </a:solidFill>
              </a:rPr>
              <a:t>effective prioritization</a:t>
            </a:r>
          </a:p>
          <a:p>
            <a:pPr marL="811213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Check for realism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3600" kern="0" dirty="0"/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>
                <a:solidFill>
                  <a:schemeClr val="tx2"/>
                </a:solidFill>
              </a:rPr>
              <a:t>Risk assessment </a:t>
            </a:r>
          </a:p>
          <a:p>
            <a:pPr marL="811213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prevent implementation of action</a:t>
            </a:r>
          </a:p>
          <a:p>
            <a:pPr marL="811213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>
                <a:solidFill>
                  <a:schemeClr val="tx2"/>
                </a:solidFill>
              </a:rPr>
              <a:t>prevent effectiveness of action</a:t>
            </a:r>
          </a:p>
          <a:p>
            <a:pPr marL="811213" lvl="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effective detection and mitigation of risks</a:t>
            </a:r>
          </a:p>
        </p:txBody>
      </p:sp>
    </p:spTree>
    <p:extLst>
      <p:ext uri="{BB962C8B-B14F-4D97-AF65-F5344CB8AC3E}">
        <p14:creationId xmlns:p14="http://schemas.microsoft.com/office/powerpoint/2010/main" val="14359780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Common Recommendations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52674" y="1484784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Make sure the plan has at least one owner 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Take a few small steps right away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Look for early winners / “no regret” actions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Set up regular process checks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Invest in capacity and build allies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Keep your eye on the big picture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3200" kern="0" dirty="0"/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With patience and perseverance, you will make progress</a:t>
            </a:r>
          </a:p>
        </p:txBody>
      </p:sp>
    </p:spTree>
    <p:extLst>
      <p:ext uri="{BB962C8B-B14F-4D97-AF65-F5344CB8AC3E}">
        <p14:creationId xmlns:p14="http://schemas.microsoft.com/office/powerpoint/2010/main" val="11159306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849039" y="609600"/>
            <a:ext cx="6291262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Mid-term reviews</a:t>
            </a:r>
            <a:endParaRPr lang="en-AU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28125" cy="461963"/>
          </a:xfrm>
        </p:spPr>
        <p:txBody>
          <a:bodyPr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</a:pPr>
            <a:r>
              <a:rPr lang="en-AU" dirty="0">
                <a:solidFill>
                  <a:sysClr val="window" lastClr="FFFFFF"/>
                </a:solidFill>
              </a:rPr>
              <a:t>Deciding if the plan is working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496887"/>
            <a:ext cx="2819400" cy="646113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/>
              <a:t>Closing the circle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826">
            <a:off x="544512" y="1269127"/>
            <a:ext cx="6778409" cy="508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659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2360" y="5733256"/>
            <a:ext cx="133164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6" b="26107"/>
          <a:stretch/>
        </p:blipFill>
        <p:spPr bwMode="auto">
          <a:xfrm>
            <a:off x="1690651" y="425157"/>
            <a:ext cx="6984776" cy="12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047" y="1609055"/>
            <a:ext cx="1463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question are we asking?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439" y="192024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Every year - are we using the plan?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3128" y="1947610"/>
            <a:ext cx="220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Every 1-3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 strategies working?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7" y="1717836"/>
            <a:ext cx="228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Every 5-10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our targets improving?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046" y="2708920"/>
            <a:ext cx="1684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Gather Indicator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695272"/>
            <a:ext cx="201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proposals written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grants received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households contacted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7089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Units switched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volume of wood consumed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Changes in forest cover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2708920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forest health indicators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046" y="4106976"/>
            <a:ext cx="1535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Reflect and Interpret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9436" y="4117842"/>
            <a:ext cx="19262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we progressing all the actions as planned? If not, why not?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410697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our data enough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we progressing fast enough?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helped us?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stopped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4106976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forest health improving?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047" y="5440868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8577" y="5437016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actions?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59" y="54408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2281" y="5440868"/>
            <a:ext cx="199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5625" y="1609055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6046" y="2636912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047" y="4032359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625" y="5373216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188640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4617" y="20228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85762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0616" y="17621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Implementation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2407" y="39361"/>
            <a:ext cx="142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Effectiveness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7596336" y="48238"/>
            <a:ext cx="83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02982" y="48238"/>
            <a:ext cx="3389297" cy="6693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996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Right Arrow 8"/>
          <p:cNvSpPr/>
          <p:nvPr/>
        </p:nvSpPr>
        <p:spPr>
          <a:xfrm rot="16465022">
            <a:off x="4532723" y="4869363"/>
            <a:ext cx="750938" cy="2849053"/>
          </a:xfrm>
          <a:prstGeom prst="curvedRightArrow">
            <a:avLst>
              <a:gd name="adj1" fmla="val 34817"/>
              <a:gd name="adj2" fmla="val 87564"/>
              <a:gd name="adj3" fmla="val 330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1422362">
            <a:off x="4561338" y="1676259"/>
            <a:ext cx="1020164" cy="3574423"/>
          </a:xfrm>
          <a:prstGeom prst="curvedRightArrow">
            <a:avLst>
              <a:gd name="adj1" fmla="val 25000"/>
              <a:gd name="adj2" fmla="val 64444"/>
              <a:gd name="adj3" fmla="val 345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14229731">
            <a:off x="5403121" y="2806734"/>
            <a:ext cx="901884" cy="3565168"/>
          </a:xfrm>
          <a:prstGeom prst="curvedRightArrow">
            <a:avLst>
              <a:gd name="adj1" fmla="val 23871"/>
              <a:gd name="adj2" fmla="val 66663"/>
              <a:gd name="adj3" fmla="val 489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3688" y="188640"/>
            <a:ext cx="5898951" cy="5694417"/>
            <a:chOff x="1841401" y="228133"/>
            <a:chExt cx="6627818" cy="6398012"/>
          </a:xfrm>
        </p:grpSpPr>
        <p:sp>
          <p:nvSpPr>
            <p:cNvPr id="3" name="Freeform 2"/>
            <p:cNvSpPr/>
            <p:nvPr/>
          </p:nvSpPr>
          <p:spPr>
            <a:xfrm>
              <a:off x="4189063" y="228133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Deciding what the plan is about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2160000">
              <a:off x="6060494" y="1712563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2" rIns="154130" bIns="130443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36724" y="193380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Making the plan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7280000">
              <a:off x="6802218" y="3940039"/>
              <a:ext cx="513768" cy="652218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1" bIns="130444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39997" y="469365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Doing and monitoring  the work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38128" y="469365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Deciding if the plan is working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25920000">
              <a:off x="3003622" y="3967698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0" bIns="130443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1401" y="193380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algn="ctr" defTabSz="9779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r>
                <a:rPr lang="en-AU" sz="1800" dirty="0">
                  <a:solidFill>
                    <a:sysClr val="window" lastClr="FFFFFF"/>
                  </a:solidFill>
                </a:rPr>
                <a:t>Telling ourselves and others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19440000">
              <a:off x="3712832" y="1729657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3" rIns="154130" bIns="130442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21600000">
              <a:off x="4912967" y="5333790"/>
              <a:ext cx="513768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30" tIns="130443" rIns="1" bIns="130443" numCol="1" spcCol="1270" anchor="ctr" anchorCtr="0">
              <a:noAutofit/>
            </a:bodyPr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buFontTx/>
                <a:buNone/>
              </a:pPr>
              <a:endParaRPr lang="en-AU" sz="140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2" name="Curved Right Arrow 21"/>
          <p:cNvSpPr/>
          <p:nvPr/>
        </p:nvSpPr>
        <p:spPr>
          <a:xfrm rot="9713498" flipH="1">
            <a:off x="1298347" y="2640233"/>
            <a:ext cx="880142" cy="3105864"/>
          </a:xfrm>
          <a:prstGeom prst="curvedRightArrow">
            <a:avLst>
              <a:gd name="adj1" fmla="val 25000"/>
              <a:gd name="adj2" fmla="val 95040"/>
              <a:gd name="adj3" fmla="val 432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081" y="3837502"/>
            <a:ext cx="2439595" cy="1021556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Getting data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Looking at results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Adapting the plan</a:t>
            </a:r>
          </a:p>
        </p:txBody>
      </p:sp>
    </p:spTree>
    <p:extLst>
      <p:ext uri="{BB962C8B-B14F-4D97-AF65-F5344CB8AC3E}">
        <p14:creationId xmlns:p14="http://schemas.microsoft.com/office/powerpoint/2010/main" val="39100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25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dirty="0">
                <a:solidFill>
                  <a:schemeClr val="accent4"/>
                </a:solidFill>
              </a:rPr>
              <a:t>Systems for recording, storing, processing and backing up project data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2"/>
                </a:solidFill>
              </a:rPr>
              <a:t>Analyses of project results and assumptions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accent5"/>
                </a:solidFill>
              </a:rPr>
              <a:t>Analyses of operational and financial data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2"/>
                </a:solidFill>
              </a:rPr>
              <a:t>Documentation of discussions and decisions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accent5"/>
                </a:solidFill>
              </a:rPr>
              <a:t>Revised project documents (including operational plan, monitoring plan, work plans and budgets)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2"/>
                </a:solidFill>
              </a:rPr>
              <a:t>Communicate / document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295057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err="1"/>
              <a:t>Process</a:t>
            </a:r>
            <a:r>
              <a:rPr lang="es-MX" b="1" kern="0" dirty="0"/>
              <a:t> </a:t>
            </a:r>
            <a:r>
              <a:rPr lang="es-MX" b="1" kern="0" dirty="0" err="1"/>
              <a:t>needs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53826" y="1484784"/>
            <a:ext cx="8820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Essential to capture and </a:t>
            </a:r>
            <a:r>
              <a:rPr lang="en-AU" sz="2800" kern="0" dirty="0" err="1"/>
              <a:t>analyze</a:t>
            </a:r>
            <a:r>
              <a:rPr lang="en-AU" sz="2800" kern="0" dirty="0"/>
              <a:t> monitoring data as part of routine project work</a:t>
            </a:r>
          </a:p>
          <a:p>
            <a:pPr marL="354013" lvl="1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Need sound data management systems in place</a:t>
            </a:r>
          </a:p>
          <a:p>
            <a:pPr marL="811213" lvl="2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Time between capture and analysis</a:t>
            </a:r>
          </a:p>
          <a:p>
            <a:pPr marL="811213" lvl="2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Changing staff</a:t>
            </a:r>
          </a:p>
          <a:p>
            <a:pPr marL="811213" lvl="2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Different people capture and review</a:t>
            </a:r>
          </a:p>
          <a:p>
            <a:pPr marL="354013" lvl="1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System should be able to clearly provide</a:t>
            </a:r>
          </a:p>
          <a:p>
            <a:pPr marL="811213" lvl="2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Your SMART goal</a:t>
            </a:r>
          </a:p>
          <a:p>
            <a:pPr marL="811213" lvl="2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kern="0" dirty="0"/>
              <a:t> recording, storing, and processing data</a:t>
            </a:r>
          </a:p>
        </p:txBody>
      </p:sp>
    </p:spTree>
    <p:extLst>
      <p:ext uri="{BB962C8B-B14F-4D97-AF65-F5344CB8AC3E}">
        <p14:creationId xmlns:p14="http://schemas.microsoft.com/office/powerpoint/2010/main" val="3614454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err="1"/>
              <a:t>Questions</a:t>
            </a:r>
            <a:r>
              <a:rPr lang="es-MX" b="1" kern="0" dirty="0"/>
              <a:t> to </a:t>
            </a:r>
            <a:r>
              <a:rPr lang="es-MX" b="1" kern="0" dirty="0" err="1"/>
              <a:t>ask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45613" y="1772816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4000" kern="0" dirty="0"/>
              <a:t>Is our data adequate (right indicators, frequency of collection, type of analysis possible </a:t>
            </a:r>
            <a:r>
              <a:rPr lang="en-AU" sz="4000" kern="0" dirty="0" err="1"/>
              <a:t>etc</a:t>
            </a:r>
            <a:r>
              <a:rPr lang="en-AU" sz="4000" kern="0" dirty="0"/>
              <a:t>)?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4000" kern="0" dirty="0"/>
              <a:t>Are our results chains still relevant?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4000" kern="0" dirty="0"/>
              <a:t>Are our Goals still valid (feasible, useful, </a:t>
            </a:r>
            <a:r>
              <a:rPr lang="en-AU" sz="4000" kern="0" dirty="0" err="1"/>
              <a:t>etc</a:t>
            </a:r>
            <a:r>
              <a:rPr lang="en-AU" sz="4000" kern="0" dirty="0"/>
              <a:t>)?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4000" kern="0" dirty="0"/>
              <a:t>Have our threats changed?</a:t>
            </a:r>
          </a:p>
        </p:txBody>
      </p:sp>
    </p:spTree>
    <p:extLst>
      <p:ext uri="{BB962C8B-B14F-4D97-AF65-F5344CB8AC3E}">
        <p14:creationId xmlns:p14="http://schemas.microsoft.com/office/powerpoint/2010/main" val="37277397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Underlying Project Assumptions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52674" y="1484784"/>
            <a:ext cx="89644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  <a:buNone/>
            </a:pPr>
            <a:r>
              <a:rPr lang="en-US" sz="2400" dirty="0">
                <a:solidFill>
                  <a:schemeClr val="accent2"/>
                </a:solidFill>
                <a:ea typeface="MS PGothic" pitchFamily="34" charset="-128"/>
              </a:rPr>
              <a:t>The project team assumed:</a:t>
            </a:r>
          </a:p>
          <a:p>
            <a:pPr marL="633413" lvl="1" indent="-176213"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8000"/>
                </a:solidFill>
                <a:ea typeface="MS PGothic" pitchFamily="34" charset="-128"/>
              </a:rPr>
              <a:t>If we train local fishermen as fly fishing guides and we give them fly fishing gear, then they will have the skills and gear to be guides</a:t>
            </a:r>
          </a:p>
          <a:p>
            <a:pPr marL="633413" lvl="1" indent="-176213"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MS PGothic" pitchFamily="34" charset="-128"/>
              </a:rPr>
              <a:t>If they have the skills and gear, then they will work as fly fishing guides</a:t>
            </a:r>
          </a:p>
          <a:p>
            <a:pPr marL="633413" lvl="1" indent="-176213"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8000"/>
                </a:solidFill>
                <a:ea typeface="MS PGothic" pitchFamily="34" charset="-128"/>
              </a:rPr>
              <a:t>If they are able to work as fly fishing guides, then they will increase their income </a:t>
            </a:r>
          </a:p>
          <a:p>
            <a:pPr marL="633413" lvl="1" indent="-176213"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MS PGothic" pitchFamily="34" charset="-128"/>
              </a:rPr>
              <a:t>If they have increased income, they will not need to fish so much and there will be less unsustainable fishing practices</a:t>
            </a:r>
          </a:p>
          <a:p>
            <a:pPr marL="633413" lvl="1" indent="-176213"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8000"/>
                </a:solidFill>
                <a:ea typeface="MS PGothic" pitchFamily="34" charset="-128"/>
              </a:rPr>
              <a:t>If there are less unsustainable fishing practices, then the coral reef ecosystem will be more conserved.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448" b="36248"/>
          <a:stretch/>
        </p:blipFill>
        <p:spPr>
          <a:xfrm>
            <a:off x="-3244" y="5445224"/>
            <a:ext cx="9120406" cy="12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90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Underlying Project Assumptions</a:t>
            </a:r>
            <a:endParaRPr lang="es-MX" b="1" kern="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>
              <a:buSzPct val="130000"/>
              <a:buNone/>
            </a:pPr>
            <a:r>
              <a:rPr lang="en-US" sz="2400" dirty="0">
                <a:solidFill>
                  <a:schemeClr val="accent2"/>
                </a:solidFill>
                <a:ea typeface="MS PGothic" pitchFamily="34" charset="-128"/>
              </a:rPr>
              <a:t>What else did the fishermen need to become fly fishing guides?</a:t>
            </a:r>
          </a:p>
          <a:p>
            <a:pPr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8000"/>
                </a:solidFill>
                <a:ea typeface="MS PGothic" pitchFamily="34" charset="-128"/>
              </a:rPr>
              <a:t>Clients – tourists and tourism operators needed to know about the fly fishing guides</a:t>
            </a:r>
          </a:p>
          <a:p>
            <a:pPr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MS PGothic" pitchFamily="34" charset="-128"/>
              </a:rPr>
              <a:t>English speaking skills</a:t>
            </a:r>
          </a:p>
          <a:p>
            <a:pPr>
              <a:buSzPct val="130000"/>
              <a:buFont typeface="Arial" charset="0"/>
              <a:buChar char="•"/>
            </a:pPr>
            <a:r>
              <a:rPr lang="en-US" sz="2000" dirty="0">
                <a:solidFill>
                  <a:srgbClr val="008000"/>
                </a:solidFill>
                <a:ea typeface="MS PGothic" pitchFamily="34" charset="-128"/>
              </a:rPr>
              <a:t>Etc.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49486"/>
              </p:ext>
            </p:extLst>
          </p:nvPr>
        </p:nvGraphicFramePr>
        <p:xfrm>
          <a:off x="11113" y="4459288"/>
          <a:ext cx="9121775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Visio" r:id="rId4" imgW="8777021" imgH="1899818" progId="">
                  <p:embed/>
                </p:oleObj>
              </mc:Choice>
              <mc:Fallback>
                <p:oleObj name="Visio" r:id="rId4" imgW="8777021" imgH="1899818" progId="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4459288"/>
                        <a:ext cx="9121775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89338" y="4221163"/>
            <a:ext cx="769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09594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err="1"/>
              <a:t>Reviewing</a:t>
            </a:r>
            <a:r>
              <a:rPr lang="es-MX" b="1" kern="0" dirty="0"/>
              <a:t> </a:t>
            </a:r>
            <a:r>
              <a:rPr lang="es-MX" b="1" kern="0" dirty="0" err="1"/>
              <a:t>effectiveness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89756" y="1412776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Decisions depend on the quality of the data and rigor or appropriateness of the analysis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3200" kern="0" dirty="0"/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Assess effectiveness and efficiency together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3200" kern="0" dirty="0"/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Determine progress with Goals leading to Threat reduction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3200" kern="0" dirty="0"/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Review if the Threat has changed </a:t>
            </a:r>
            <a:r>
              <a:rPr lang="en-AU" sz="3200" kern="0" dirty="0" err="1"/>
              <a:t>eg</a:t>
            </a:r>
            <a:r>
              <a:rPr lang="en-AU" sz="3200" kern="0" dirty="0"/>
              <a:t> High - Medium</a:t>
            </a:r>
          </a:p>
        </p:txBody>
      </p:sp>
    </p:spTree>
    <p:extLst>
      <p:ext uri="{BB962C8B-B14F-4D97-AF65-F5344CB8AC3E}">
        <p14:creationId xmlns:p14="http://schemas.microsoft.com/office/powerpoint/2010/main" val="34920267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err="1"/>
              <a:t>Revising</a:t>
            </a:r>
            <a:r>
              <a:rPr lang="es-MX" b="1" kern="0" dirty="0"/>
              <a:t> </a:t>
            </a:r>
            <a:r>
              <a:rPr lang="es-MX" b="1" kern="0" dirty="0" err="1"/>
              <a:t>the</a:t>
            </a:r>
            <a:r>
              <a:rPr lang="es-MX" b="1" kern="0" dirty="0"/>
              <a:t> </a:t>
            </a:r>
            <a:r>
              <a:rPr lang="es-MX" b="1" kern="0" dirty="0" err="1"/>
              <a:t>Threat</a:t>
            </a:r>
            <a:r>
              <a:rPr lang="es-MX" b="1" kern="0" dirty="0"/>
              <a:t> </a:t>
            </a:r>
            <a:r>
              <a:rPr lang="es-MX" b="1" kern="0" dirty="0" err="1"/>
              <a:t>table</a:t>
            </a:r>
            <a:endParaRPr lang="es-MX" b="1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968"/>
            <a:ext cx="6014813" cy="56859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18617" y="2194720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76033" y="2261866"/>
            <a:ext cx="1296144" cy="220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75288" y="1666508"/>
            <a:ext cx="2698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Analysis of fox control measures tells us this risk can now be changed to Medium</a:t>
            </a:r>
          </a:p>
        </p:txBody>
      </p:sp>
      <p:sp>
        <p:nvSpPr>
          <p:cNvPr id="11" name="Oval 10"/>
          <p:cNvSpPr/>
          <p:nvPr/>
        </p:nvSpPr>
        <p:spPr>
          <a:xfrm>
            <a:off x="4555589" y="5122211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91693" y="5252629"/>
            <a:ext cx="740636" cy="1488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73733" y="3595067"/>
            <a:ext cx="2701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But we weren’t monitoring or controlling weeds here and now the threat has increased because it’s getting more recreation use</a:t>
            </a:r>
          </a:p>
        </p:txBody>
      </p:sp>
      <p:sp>
        <p:nvSpPr>
          <p:cNvPr id="14" name="Oval 13"/>
          <p:cNvSpPr/>
          <p:nvPr/>
        </p:nvSpPr>
        <p:spPr>
          <a:xfrm>
            <a:off x="2246315" y="5113475"/>
            <a:ext cx="93610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57980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6" b="26107"/>
          <a:stretch/>
        </p:blipFill>
        <p:spPr bwMode="auto">
          <a:xfrm>
            <a:off x="1690651" y="425157"/>
            <a:ext cx="6984776" cy="12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047" y="1609055"/>
            <a:ext cx="1463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question are we asking?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439" y="192024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Every year - are we using the plan?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3128" y="1947610"/>
            <a:ext cx="220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Every 1-3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 strategies working?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7" y="1717836"/>
            <a:ext cx="228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Every 5-10 years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our targets improving?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046" y="2708920"/>
            <a:ext cx="1684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Gather Indicator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695272"/>
            <a:ext cx="201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proposals written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grants received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households contacted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60" y="270892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# Units switched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volume of wood consumed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Changes in forest cover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2708920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forest health indicators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046" y="4106976"/>
            <a:ext cx="1535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Reflect and Interpret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9436" y="4117842"/>
            <a:ext cx="19262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we progressing all the actions as planned? If not, why not?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4106976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our data enough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we progressing fast enough?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helped us?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stopped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4106976"/>
            <a:ext cx="184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 forest health improving?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047" y="5440868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Adapt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8577" y="5437016"/>
            <a:ext cx="192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actions?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1959" y="54408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2281" y="5440868"/>
            <a:ext cx="199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new strategy/action?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 we need more resourcing?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5625" y="1609055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6046" y="2636912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047" y="4032359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625" y="5373216"/>
            <a:ext cx="8880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91680" y="188640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4617" y="202287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280" y="185762"/>
            <a:ext cx="0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40616" y="17621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Implementation 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2407" y="39361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Effectiveness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7596336" y="4823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Status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20272" y="44624"/>
            <a:ext cx="2051720" cy="6693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988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err="1"/>
              <a:t>Questions</a:t>
            </a:r>
            <a:r>
              <a:rPr lang="es-MX" b="1" kern="0" dirty="0"/>
              <a:t> to </a:t>
            </a:r>
            <a:r>
              <a:rPr lang="es-MX" b="1" kern="0" dirty="0" err="1"/>
              <a:t>ask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81818" y="1412776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Similar questions and process as for effectiveness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Focus is on Targets and Target Health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Reviewing to see if Health has changed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Probably needs more time / expertise / cost than previous steps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600" kern="0" dirty="0"/>
              <a:t>Targets don’t usually change very quickly – do this every 5 years or so</a:t>
            </a:r>
          </a:p>
        </p:txBody>
      </p:sp>
    </p:spTree>
    <p:extLst>
      <p:ext uri="{BB962C8B-B14F-4D97-AF65-F5344CB8AC3E}">
        <p14:creationId xmlns:p14="http://schemas.microsoft.com/office/powerpoint/2010/main" val="2042502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Updating the Health Table</a:t>
            </a:r>
            <a:endParaRPr lang="es-MX" b="1" kern="0" dirty="0"/>
          </a:p>
        </p:txBody>
      </p:sp>
      <p:sp>
        <p:nvSpPr>
          <p:cNvPr id="18" name="Rectangle 48"/>
          <p:cNvSpPr txBox="1">
            <a:spLocks noChangeArrowheads="1"/>
          </p:cNvSpPr>
          <p:nvPr/>
        </p:nvSpPr>
        <p:spPr bwMode="auto">
          <a:xfrm>
            <a:off x="611560" y="1784131"/>
            <a:ext cx="77967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None/>
            </a:pPr>
            <a:r>
              <a:rPr lang="en-US" sz="3600" b="1" dirty="0">
                <a:latin typeface="Trebuchet MS" panose="020B0603020202020204" pitchFamily="34" charset="0"/>
              </a:rPr>
              <a:t>Target</a:t>
            </a:r>
            <a:r>
              <a:rPr lang="en-US" sz="3600" dirty="0">
                <a:latin typeface="Trebuchet MS" panose="020B0603020202020204" pitchFamily="34" charset="0"/>
              </a:rPr>
              <a:t>: </a:t>
            </a:r>
            <a:r>
              <a:rPr lang="en-US" sz="3600" dirty="0" err="1">
                <a:latin typeface="Trebuchet MS" panose="020B0603020202020204" pitchFamily="34" charset="0"/>
              </a:rPr>
              <a:t>Maleefowl</a:t>
            </a:r>
            <a:endParaRPr lang="en-US" sz="3600" dirty="0">
              <a:latin typeface="Trebuchet MS" panose="020B0603020202020204" pitchFamily="34" charset="0"/>
            </a:endParaRPr>
          </a:p>
          <a:p>
            <a:pPr algn="l">
              <a:buNone/>
            </a:pPr>
            <a:r>
              <a:rPr lang="en-US" sz="3600" b="1" i="0" dirty="0">
                <a:latin typeface="Trebuchet MS" panose="020B0603020202020204" pitchFamily="34" charset="0"/>
              </a:rPr>
              <a:t>Attribute</a:t>
            </a:r>
            <a:r>
              <a:rPr lang="en-US" sz="3600" i="0" dirty="0">
                <a:latin typeface="Trebuchet MS" panose="020B0603020202020204" pitchFamily="34" charset="0"/>
              </a:rPr>
              <a:t>: Population</a:t>
            </a:r>
          </a:p>
          <a:p>
            <a:pPr algn="l">
              <a:buNone/>
            </a:pPr>
            <a:r>
              <a:rPr lang="en-US" sz="3600" b="1" i="0" dirty="0">
                <a:latin typeface="Trebuchet MS" panose="020B0603020202020204" pitchFamily="34" charset="0"/>
              </a:rPr>
              <a:t>Indicator</a:t>
            </a:r>
            <a:r>
              <a:rPr lang="en-US" sz="3600" i="0" dirty="0">
                <a:latin typeface="Trebuchet MS" panose="020B0603020202020204" pitchFamily="34" charset="0"/>
              </a:rPr>
              <a:t>: </a:t>
            </a:r>
            <a:r>
              <a:rPr lang="en-AU" sz="3600" i="0" dirty="0">
                <a:latin typeface="Trebuchet MS" panose="020B0603020202020204" pitchFamily="34" charset="0"/>
              </a:rPr>
              <a:t>Number of adults in a given area.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860832" y="3806613"/>
            <a:ext cx="6984125" cy="5847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buNone/>
            </a:pPr>
            <a:r>
              <a:rPr lang="en-US" sz="3200" b="1" i="0" dirty="0">
                <a:solidFill>
                  <a:srgbClr val="000000"/>
                </a:solidFill>
                <a:latin typeface="Trebuchet MS" panose="020B0603020202020204" pitchFamily="34" charset="0"/>
              </a:rPr>
              <a:t>Very Good: </a:t>
            </a:r>
            <a:r>
              <a:rPr kumimoji="0" lang="en-A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&gt;101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839041" y="5058645"/>
            <a:ext cx="6979252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buNone/>
            </a:pPr>
            <a:r>
              <a:rPr lang="en-US" sz="3200" b="1" i="0" dirty="0">
                <a:solidFill>
                  <a:srgbClr val="000000"/>
                </a:solidFill>
                <a:latin typeface="Trebuchet MS" panose="020B0603020202020204" pitchFamily="34" charset="0"/>
              </a:rPr>
              <a:t>Fair: </a:t>
            </a:r>
            <a:r>
              <a:rPr kumimoji="0" lang="en-A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3 - 50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834169" y="4432629"/>
            <a:ext cx="6984124" cy="5847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buNone/>
            </a:pPr>
            <a:r>
              <a:rPr lang="en-US" sz="3200" b="1" i="0" dirty="0">
                <a:solidFill>
                  <a:srgbClr val="000000"/>
                </a:solidFill>
                <a:latin typeface="Trebuchet MS" panose="020B0603020202020204" pitchFamily="34" charset="0"/>
              </a:rPr>
              <a:t>Good: </a:t>
            </a:r>
            <a:r>
              <a:rPr lang="en-AU" sz="3200" i="0" dirty="0">
                <a:latin typeface="Tahoma" pitchFamily="34" charset="0"/>
                <a:cs typeface="Arial" charset="0"/>
              </a:rPr>
              <a:t>51 - 100</a:t>
            </a:r>
            <a:endParaRPr lang="en-US" sz="3200" i="0" dirty="0">
              <a:latin typeface="Tahoma" pitchFamily="34" charset="0"/>
              <a:cs typeface="Arial" charset="0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860832" y="5661248"/>
            <a:ext cx="6968358" cy="584775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buNone/>
            </a:pPr>
            <a:r>
              <a:rPr lang="en-US" sz="3200" b="1" i="0" dirty="0">
                <a:solidFill>
                  <a:srgbClr val="000000"/>
                </a:solidFill>
                <a:latin typeface="Trebuchet MS" panose="020B0603020202020204" pitchFamily="34" charset="0"/>
              </a:rPr>
              <a:t>Poor: </a:t>
            </a:r>
            <a:r>
              <a:rPr kumimoji="0" lang="en-AU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&lt; 2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Curved Connector 5"/>
          <p:cNvCxnSpPr>
            <a:stCxn id="20" idx="1"/>
            <a:endCxn id="21" idx="1"/>
          </p:cNvCxnSpPr>
          <p:nvPr/>
        </p:nvCxnSpPr>
        <p:spPr>
          <a:xfrm rot="10800000">
            <a:off x="834169" y="4725017"/>
            <a:ext cx="4872" cy="626016"/>
          </a:xfrm>
          <a:prstGeom prst="curvedConnector3">
            <a:avLst>
              <a:gd name="adj1" fmla="val 479211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6342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Key steps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5141162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AU" dirty="0">
                <a:solidFill>
                  <a:schemeClr val="tx2"/>
                </a:solidFill>
              </a:rPr>
              <a:t>Ensure data gathered answers the key questions</a:t>
            </a:r>
          </a:p>
          <a:p>
            <a:pPr marL="685676" lvl="1" indent="-285750"/>
            <a:r>
              <a:rPr lang="en-AU" dirty="0">
                <a:solidFill>
                  <a:srgbClr val="000000"/>
                </a:solidFill>
              </a:rPr>
              <a:t>Annual implementation, periodic effectiveness and status</a:t>
            </a:r>
          </a:p>
          <a:p>
            <a:pPr marL="285750" indent="-285750"/>
            <a:r>
              <a:rPr lang="en-AU" dirty="0">
                <a:solidFill>
                  <a:schemeClr val="tx2"/>
                </a:solidFill>
              </a:rPr>
              <a:t>Gather / store / analyse data</a:t>
            </a:r>
          </a:p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Interpret and communicate results</a:t>
            </a:r>
          </a:p>
          <a:p>
            <a:pPr marL="285750" indent="-285750"/>
            <a:r>
              <a:rPr lang="en-AU" dirty="0">
                <a:solidFill>
                  <a:schemeClr val="tx2"/>
                </a:solidFill>
              </a:rPr>
              <a:t>Adapt the plan / strategy</a:t>
            </a:r>
          </a:p>
          <a:p>
            <a:pPr marL="285750" indent="-285750"/>
            <a:r>
              <a:rPr lang="en-AU" dirty="0">
                <a:solidFill>
                  <a:srgbClr val="000000"/>
                </a:solidFill>
              </a:rPr>
              <a:t>Create a culture of review</a:t>
            </a:r>
          </a:p>
          <a:p>
            <a:pPr marL="685676" lvl="1" indent="-285750"/>
            <a:r>
              <a:rPr lang="en-AU" dirty="0">
                <a:solidFill>
                  <a:srgbClr val="000000"/>
                </a:solidFill>
              </a:rPr>
              <a:t>Self assessment</a:t>
            </a:r>
          </a:p>
          <a:p>
            <a:pPr marL="685676" lvl="1" indent="-285750"/>
            <a:r>
              <a:rPr lang="en-AU" dirty="0">
                <a:solidFill>
                  <a:srgbClr val="000000"/>
                </a:solidFill>
              </a:rPr>
              <a:t>Peer review</a:t>
            </a:r>
          </a:p>
        </p:txBody>
      </p:sp>
    </p:spTree>
    <p:extLst>
      <p:ext uri="{BB962C8B-B14F-4D97-AF65-F5344CB8AC3E}">
        <p14:creationId xmlns:p14="http://schemas.microsoft.com/office/powerpoint/2010/main" val="367724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Updating the Health Table</a:t>
            </a:r>
            <a:endParaRPr lang="es-MX" b="1" kern="0" dirty="0"/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445823"/>
              </p:ext>
            </p:extLst>
          </p:nvPr>
        </p:nvGraphicFramePr>
        <p:xfrm>
          <a:off x="4644008" y="2996952"/>
          <a:ext cx="4284000" cy="3727491"/>
        </p:xfrm>
        <a:graphic>
          <a:graphicData uri="http://schemas.openxmlformats.org/drawingml/2006/table">
            <a:tbl>
              <a:tblPr firstRow="1" firstCol="1" bandRow="1"/>
              <a:tblGrid>
                <a:gridCol w="218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Targets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Landscape Context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Rating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Eucalypt woodlands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Sandplain shrublands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Granite exposures and breakaways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Hills (Banded Ironstone Formations)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Cronin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Saltlakes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Dingo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Chuditch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Malleefowl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Carnaby's Cockatoo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Biodiversity Health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3" marR="45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2449"/>
              </p:ext>
            </p:extLst>
          </p:nvPr>
        </p:nvGraphicFramePr>
        <p:xfrm>
          <a:off x="26653" y="1417638"/>
          <a:ext cx="4356000" cy="3764506"/>
        </p:xfrm>
        <a:graphic>
          <a:graphicData uri="http://schemas.openxmlformats.org/drawingml/2006/table">
            <a:tbl>
              <a:tblPr firstRow="1" firstCol="1" bandRow="1"/>
              <a:tblGrid>
                <a:gridCol w="22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Targets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Landscape Context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Viability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Rating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Eucalypt woodlands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Sandplain shrublands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Granite exposures and breakaways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Hills (Banded Ironstone Formations)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Lake Cronin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Saltlakes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Dingo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Chuditch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Malleefowl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Carnaby's Cockatoo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Biodiversity Health Rank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33" marR="459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771800" y="4005064"/>
            <a:ext cx="165618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80312" y="5589240"/>
            <a:ext cx="151216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9992" y="4437112"/>
            <a:ext cx="280831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3200" y="1409222"/>
            <a:ext cx="411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 health at start of project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4381152" y="1553241"/>
            <a:ext cx="432048" cy="560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5158" y="2444183"/>
            <a:ext cx="42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Updated after 8 years monitoring</a:t>
            </a:r>
          </a:p>
        </p:txBody>
      </p:sp>
    </p:spTree>
    <p:extLst>
      <p:ext uri="{BB962C8B-B14F-4D97-AF65-F5344CB8AC3E}">
        <p14:creationId xmlns:p14="http://schemas.microsoft.com/office/powerpoint/2010/main" val="194841745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Some things to note</a:t>
            </a:r>
            <a:endParaRPr lang="es-MX" b="1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52674" y="1484784"/>
            <a:ext cx="896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Important to regularly feedback to community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Be sensitive that ‘critique’ can be seen as ‘criticism’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Don’t forget to include community measures in your system </a:t>
            </a:r>
            <a:r>
              <a:rPr lang="en-AU" sz="3200" kern="0" dirty="0" err="1"/>
              <a:t>eg</a:t>
            </a:r>
            <a:r>
              <a:rPr lang="en-AU" sz="3200" kern="0" dirty="0"/>
              <a:t> story reporting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It will take time to build trust and understanding</a:t>
            </a:r>
          </a:p>
          <a:p>
            <a:pPr marL="354013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3200" kern="0" dirty="0"/>
              <a:t>Use systems that can adapt (</a:t>
            </a:r>
            <a:r>
              <a:rPr lang="en-AU" sz="3200" kern="0" dirty="0" err="1"/>
              <a:t>ie</a:t>
            </a:r>
            <a:r>
              <a:rPr lang="en-AU" sz="3200" kern="0" dirty="0"/>
              <a:t> not proprietary formats)</a:t>
            </a:r>
          </a:p>
        </p:txBody>
      </p:sp>
    </p:spTree>
    <p:extLst>
      <p:ext uri="{BB962C8B-B14F-4D97-AF65-F5344CB8AC3E}">
        <p14:creationId xmlns:p14="http://schemas.microsoft.com/office/powerpoint/2010/main" val="118219523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en-AU" sz="3600" dirty="0"/>
              <a:t>We want review to become a good habit</a:t>
            </a:r>
          </a:p>
          <a:p>
            <a:r>
              <a:rPr lang="en-AU" sz="3600" dirty="0">
                <a:solidFill>
                  <a:schemeClr val="accent2"/>
                </a:solidFill>
              </a:rPr>
              <a:t>To do that it needs to be a regular part of business</a:t>
            </a:r>
          </a:p>
          <a:p>
            <a:r>
              <a:rPr lang="en-AU" sz="3600" dirty="0"/>
              <a:t>Needs a commitment to support, review </a:t>
            </a:r>
            <a:r>
              <a:rPr lang="en-AU" sz="3600" b="1" dirty="0"/>
              <a:t>and</a:t>
            </a:r>
            <a:r>
              <a:rPr lang="en-AU" sz="3600" dirty="0"/>
              <a:t> act on outcomes</a:t>
            </a:r>
          </a:p>
          <a:p>
            <a:r>
              <a:rPr lang="en-AU" sz="3600" dirty="0">
                <a:solidFill>
                  <a:schemeClr val="accent2"/>
                </a:solidFill>
              </a:rPr>
              <a:t>Internally driven for benefit (carrot) not compliance (stick)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Culture of review</a:t>
            </a:r>
          </a:p>
        </p:txBody>
      </p:sp>
    </p:spTree>
    <p:extLst>
      <p:ext uri="{BB962C8B-B14F-4D97-AF65-F5344CB8AC3E}">
        <p14:creationId xmlns:p14="http://schemas.microsoft.com/office/powerpoint/2010/main" val="4102715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altLang="en-US" sz="2800" dirty="0"/>
              <a:t>Make the next time </a:t>
            </a:r>
            <a:r>
              <a:rPr lang="en-AU" altLang="en-US" sz="2800" b="1" dirty="0"/>
              <a:t>better, more effective and have more impact </a:t>
            </a:r>
            <a:r>
              <a:rPr lang="en-AU" altLang="en-US" sz="2800" dirty="0"/>
              <a:t>for you and for others</a:t>
            </a:r>
          </a:p>
          <a:p>
            <a:pPr marL="0" indent="0">
              <a:buNone/>
            </a:pPr>
            <a:endParaRPr lang="en-US" altLang="en-US" sz="2800" b="1" dirty="0"/>
          </a:p>
          <a:p>
            <a:r>
              <a:rPr lang="en-AU" altLang="en-US" sz="2800" dirty="0"/>
              <a:t>To save time and mistakes – by learning from other groups facing the same challenges. </a:t>
            </a:r>
          </a:p>
          <a:p>
            <a:endParaRPr lang="en-AU" altLang="en-US" sz="2800" dirty="0"/>
          </a:p>
          <a:p>
            <a:r>
              <a:rPr lang="en-AU" altLang="en-US" sz="2800" dirty="0"/>
              <a:t>Motivation and celebration – celebrate and bask in your successes!</a:t>
            </a:r>
          </a:p>
          <a:p>
            <a:pPr marL="0" indent="0">
              <a:buNone/>
            </a:pPr>
            <a:endParaRPr lang="en-AU" altLang="en-US" sz="2800" dirty="0"/>
          </a:p>
          <a:p>
            <a:r>
              <a:rPr lang="en-AU" altLang="en-US" sz="2800" dirty="0"/>
              <a:t>Failure is also very valuable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Why do it?</a:t>
            </a:r>
          </a:p>
        </p:txBody>
      </p:sp>
    </p:spTree>
    <p:extLst>
      <p:ext uri="{BB962C8B-B14F-4D97-AF65-F5344CB8AC3E}">
        <p14:creationId xmlns:p14="http://schemas.microsoft.com/office/powerpoint/2010/main" val="294332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Regular reports or other communication to project team and key stakeholders</a:t>
            </a:r>
          </a:p>
          <a:p>
            <a:r>
              <a:rPr lang="en-AU" dirty="0"/>
              <a:t>Development and distribution of appropriate communication products</a:t>
            </a:r>
          </a:p>
          <a:p>
            <a:r>
              <a:rPr lang="en-AU" dirty="0">
                <a:solidFill>
                  <a:schemeClr val="accent2"/>
                </a:solidFill>
              </a:rPr>
              <a:t>Commitment to learning and innovation</a:t>
            </a:r>
          </a:p>
          <a:p>
            <a:r>
              <a:rPr lang="en-AU" dirty="0"/>
              <a:t>Encourages questioning</a:t>
            </a:r>
          </a:p>
          <a:p>
            <a:endParaRPr lang="en-AU" dirty="0"/>
          </a:p>
          <a:p>
            <a:r>
              <a:rPr lang="en-AU" dirty="0">
                <a:solidFill>
                  <a:schemeClr val="accent2"/>
                </a:solidFill>
              </a:rPr>
              <a:t>Most important – keeps the plan ‘alive’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108928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Healthy Country Plan Timeline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03414" y="2277835"/>
          <a:ext cx="9040586" cy="372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563F4B-FD7C-4499-9BF0-CF063DDE9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E563F4B-FD7C-4499-9BF0-CF063DDE9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2DE698-32F3-4FDF-A53E-5DBB11349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CE2DE698-32F3-4FDF-A53E-5DBB11349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FF6A3-DE9C-4E10-B829-E8E0191BC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6EFF6A3-DE9C-4E10-B829-E8E0191BC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D9D040-908F-4E52-B207-B2D0F8D5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AD9D040-908F-4E52-B207-B2D0F8D54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90FD6B-81A5-4D2E-BE32-D3AE48562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090FD6B-81A5-4D2E-BE32-D3AE48562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FE39CF-9972-434C-BD4D-D7A7C4A91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9FE39CF-9972-434C-BD4D-D7A7C4A91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511EB6-504E-46AE-8439-2A752F76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B511EB6-504E-46AE-8439-2A752F76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D37436-9F83-4ED8-8720-5636638A6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10D37436-9F83-4ED8-8720-5636638A6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C8F81C-1017-402E-82C6-32B74448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C8F81C-1017-402E-82C6-32B744489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34A207-7DDE-40CE-AB8C-6994F44C4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334A207-7DDE-40CE-AB8C-6994F44C4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9994AF-542F-4AFF-8E2E-CC435DD90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29994AF-542F-4AFF-8E2E-CC435DD90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2C5E8-6306-4C6D-96D5-92334273D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C612C5E8-6306-4C6D-96D5-92334273D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7EE59D-C497-46C1-BA74-94B0F1FE9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C77EE59D-C497-46C1-BA74-94B0F1FE9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45342A-B670-43E7-974D-ABE1D519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E645342A-B670-43E7-974D-ABE1D519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0DD598-9CE8-41C9-8405-04A98674B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470DD598-9CE8-41C9-8405-04A98674B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DA0CF9-3B4C-4130-94FF-6A47D2F7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5FDA0CF9-3B4C-4130-94FF-6A47D2F71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C8B9BA-46E0-449E-BF52-8225784ED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03C8B9BA-46E0-449E-BF52-8225784ED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BE0230-D931-40A2-8167-DEAC19006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01BE0230-D931-40A2-8167-DEAC19006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796E5-B389-44F8-86BE-DA43F8BE3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097796E5-B389-44F8-86BE-DA43F8BE3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761B3-E993-46A0-9928-F0A2D52E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026761B3-E993-46A0-9928-F0A2D52ED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1092CC-F864-4B70-A4D2-4EF536A5C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7F1092CC-F864-4B70-A4D2-4EF536A5C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6FC356-D087-467E-BDEC-1AD1CE4C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276FC356-D087-467E-BDEC-1AD1CE4C5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E834B3-7FE9-4C31-92CE-56398B3DE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6AE834B3-7FE9-4C31-92CE-56398B3DE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31EE72-AA0B-4E04-899D-A2587805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graphicEl>
                                              <a:dgm id="{1231EE72-AA0B-4E04-899D-A25878054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3F774F-6BEE-4D38-8DEA-F045F97C5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graphicEl>
                                              <a:dgm id="{573F774F-6BEE-4D38-8DEA-F045F97C5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F4319F-8A18-4DA3-B070-1FF5155B6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21F4319F-8A18-4DA3-B070-1FF5155B6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D7A16-6288-41AB-9645-52E8B20B2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51ED7A16-6288-41AB-9645-52E8B20B2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72A82C-CD5C-4603-BE0E-672C482A2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graphicEl>
                                              <a:dgm id="{2172A82C-CD5C-4603-BE0E-672C482A2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403" y="1127413"/>
            <a:ext cx="6858000" cy="4519937"/>
          </a:xfrm>
        </p:spPr>
        <p:txBody>
          <a:bodyPr>
            <a:normAutofit fontScale="90000"/>
          </a:bodyPr>
          <a:lstStyle/>
          <a:p>
            <a:r>
              <a:rPr lang="en-AU" dirty="0"/>
              <a:t>Wunambal Gaambera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Healthy Country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059"/>
            <a:ext cx="9153195" cy="2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59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-21332"/>
            <a:ext cx="8214997" cy="68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38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altLang="en-US" sz="2800" dirty="0">
                <a:solidFill>
                  <a:srgbClr val="000000"/>
                </a:solidFill>
              </a:rPr>
              <a:t>Good times to consider what you have learnt include:</a:t>
            </a:r>
          </a:p>
          <a:p>
            <a:pPr lvl="2"/>
            <a:r>
              <a:rPr lang="en-AU" altLang="en-US" sz="2800" dirty="0">
                <a:solidFill>
                  <a:srgbClr val="000000"/>
                </a:solidFill>
              </a:rPr>
              <a:t>Finishing an key activity / milestone</a:t>
            </a:r>
          </a:p>
          <a:p>
            <a:pPr lvl="2"/>
            <a:endParaRPr lang="en-AU" altLang="en-US" sz="2800" dirty="0">
              <a:solidFill>
                <a:srgbClr val="000000"/>
              </a:solidFill>
            </a:endParaRPr>
          </a:p>
          <a:p>
            <a:pPr lvl="2"/>
            <a:r>
              <a:rPr lang="en-AU" altLang="en-US" sz="2800" dirty="0">
                <a:solidFill>
                  <a:srgbClr val="000000"/>
                </a:solidFill>
              </a:rPr>
              <a:t>Overcoming a particular challenge</a:t>
            </a:r>
          </a:p>
          <a:p>
            <a:pPr lvl="2"/>
            <a:endParaRPr lang="en-AU" altLang="en-US" sz="2800" dirty="0">
              <a:solidFill>
                <a:srgbClr val="000000"/>
              </a:solidFill>
            </a:endParaRPr>
          </a:p>
          <a:p>
            <a:pPr lvl="2"/>
            <a:r>
              <a:rPr lang="en-AU" altLang="en-US" sz="2800" dirty="0">
                <a:solidFill>
                  <a:srgbClr val="000000"/>
                </a:solidFill>
              </a:rPr>
              <a:t>Designing a new project / funding phase</a:t>
            </a:r>
          </a:p>
          <a:p>
            <a:pPr marL="914213" lvl="2" indent="0">
              <a:buNone/>
            </a:pPr>
            <a:endParaRPr lang="en-AU" altLang="en-US" sz="2800" dirty="0">
              <a:solidFill>
                <a:srgbClr val="000000"/>
              </a:solidFill>
            </a:endParaRPr>
          </a:p>
          <a:p>
            <a:pPr lvl="2"/>
            <a:r>
              <a:rPr lang="en-AU" altLang="en-US" sz="2800" dirty="0">
                <a:solidFill>
                  <a:srgbClr val="000000"/>
                </a:solidFill>
              </a:rPr>
              <a:t>When something goes pear shaped </a:t>
            </a:r>
            <a:r>
              <a:rPr lang="en-AU" alt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…</a:t>
            </a:r>
            <a:endParaRPr lang="en-AU" alt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When to review</a:t>
            </a:r>
          </a:p>
        </p:txBody>
      </p:sp>
    </p:spTree>
    <p:extLst>
      <p:ext uri="{BB962C8B-B14F-4D97-AF65-F5344CB8AC3E}">
        <p14:creationId xmlns:p14="http://schemas.microsoft.com/office/powerpoint/2010/main" val="1950799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41571866"/>
              </p:ext>
            </p:extLst>
          </p:nvPr>
        </p:nvGraphicFramePr>
        <p:xfrm>
          <a:off x="1043608" y="1052736"/>
          <a:ext cx="7696200" cy="215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685" y="2996952"/>
            <a:ext cx="83207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>
              <a:buNone/>
            </a:pPr>
            <a:r>
              <a:rPr lang="nb-NO" altLang="en-US" sz="2800" dirty="0"/>
              <a:t>How will you learn? </a:t>
            </a:r>
          </a:p>
          <a:p>
            <a:pPr marL="461963" lvl="2" indent="-457200">
              <a:buFont typeface="Arial" panose="020B0604020202020204" pitchFamily="34" charset="0"/>
              <a:buChar char="•"/>
            </a:pPr>
            <a:r>
              <a:rPr lang="nb-NO" altLang="en-US" sz="2400" dirty="0"/>
              <a:t>interviews, case study, after action review, site visit</a:t>
            </a:r>
          </a:p>
          <a:p>
            <a:pPr marL="4763" lvl="1">
              <a:buNone/>
            </a:pPr>
            <a:r>
              <a:rPr lang="en-AU" altLang="en-US" sz="2800" dirty="0"/>
              <a:t>Who needs to know? </a:t>
            </a:r>
          </a:p>
          <a:p>
            <a:pPr marL="461963" lvl="1" indent="-457200">
              <a:buFont typeface="Arial" panose="020B0604020202020204" pitchFamily="34" charset="0"/>
              <a:buChar char="•"/>
            </a:pPr>
            <a:r>
              <a:rPr lang="en-AU" altLang="en-US" sz="2400" dirty="0"/>
              <a:t>team, neighbours, funders</a:t>
            </a:r>
          </a:p>
          <a:p>
            <a:pPr marL="4763" lvl="1">
              <a:buNone/>
            </a:pPr>
            <a:r>
              <a:rPr lang="nb-NO" altLang="en-US" sz="2800" dirty="0"/>
              <a:t>W</a:t>
            </a:r>
            <a:r>
              <a:rPr lang="en-AU" altLang="en-US" sz="2800" dirty="0"/>
              <a:t>hat will you produce? </a:t>
            </a:r>
          </a:p>
          <a:p>
            <a:pPr marL="461963" lvl="1" indent="-457200">
              <a:buFont typeface="Arial" panose="020B0604020202020204" pitchFamily="34" charset="0"/>
              <a:buChar char="•"/>
            </a:pPr>
            <a:r>
              <a:rPr lang="nb-NO" altLang="en-US" sz="2400" dirty="0"/>
              <a:t>paper, video, song, painting</a:t>
            </a:r>
          </a:p>
          <a:p>
            <a:pPr marL="4763" lvl="1">
              <a:buNone/>
            </a:pPr>
            <a:r>
              <a:rPr lang="nb-NO" altLang="en-US" sz="2800" dirty="0"/>
              <a:t>How will you share?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nb-NO" altLang="en-US" sz="2400" dirty="0"/>
              <a:t>internal, meetings, conferences, site visit, reports, websites</a:t>
            </a:r>
          </a:p>
          <a:p>
            <a:pPr marL="4763"/>
            <a:endParaRPr lang="en-A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461963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buNone/>
            </a:pPr>
            <a:r>
              <a:rPr lang="nb-NO" altLang="en-US" sz="4000" dirty="0"/>
              <a:t>Make time to do it!</a:t>
            </a:r>
          </a:p>
        </p:txBody>
      </p:sp>
    </p:spTree>
    <p:extLst>
      <p:ext uri="{BB962C8B-B14F-4D97-AF65-F5344CB8AC3E}">
        <p14:creationId xmlns:p14="http://schemas.microsoft.com/office/powerpoint/2010/main" val="332094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Some challenges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Lack of a clearly stated purpose </a:t>
            </a:r>
          </a:p>
          <a:p>
            <a:endParaRPr lang="en-AU" dirty="0"/>
          </a:p>
          <a:p>
            <a:r>
              <a:rPr lang="en-AU" dirty="0"/>
              <a:t>Lack of dedicated staff</a:t>
            </a:r>
          </a:p>
          <a:p>
            <a:endParaRPr lang="en-AU" dirty="0"/>
          </a:p>
          <a:p>
            <a:r>
              <a:rPr lang="en-AU" dirty="0"/>
              <a:t>Data </a:t>
            </a:r>
          </a:p>
          <a:p>
            <a:pPr lvl="1"/>
            <a:r>
              <a:rPr lang="en-AU" dirty="0"/>
              <a:t>gathered but never summarized</a:t>
            </a:r>
          </a:p>
          <a:p>
            <a:pPr lvl="1"/>
            <a:r>
              <a:rPr lang="en-AU" dirty="0"/>
              <a:t>summarized but not interpreted relative to objectives</a:t>
            </a:r>
          </a:p>
          <a:p>
            <a:pPr lvl="1"/>
            <a:r>
              <a:rPr lang="en-AU" dirty="0"/>
              <a:t>summarized and interpreted but not relayed to managers</a:t>
            </a:r>
          </a:p>
          <a:p>
            <a:endParaRPr lang="en-AU" dirty="0"/>
          </a:p>
          <a:p>
            <a:r>
              <a:rPr lang="en-AU" dirty="0"/>
              <a:t>Different people gathering data over long time</a:t>
            </a:r>
          </a:p>
          <a:p>
            <a:endParaRPr lang="en-AU" dirty="0"/>
          </a:p>
          <a:p>
            <a:r>
              <a:rPr lang="en-AU" dirty="0"/>
              <a:t>Data proves useful at the project level but the lessons learned are never shared with broader audiences. </a:t>
            </a:r>
          </a:p>
        </p:txBody>
      </p:sp>
    </p:spTree>
    <p:extLst>
      <p:ext uri="{BB962C8B-B14F-4D97-AF65-F5344CB8AC3E}">
        <p14:creationId xmlns:p14="http://schemas.microsoft.com/office/powerpoint/2010/main" val="354598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Additional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356311"/>
            <a:ext cx="2779946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53" y="1356311"/>
            <a:ext cx="2778559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862" y="2852936"/>
            <a:ext cx="2776790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2374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884368" y="5661248"/>
            <a:ext cx="1152128" cy="1094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852738" y="620688"/>
            <a:ext cx="6291262" cy="45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Is there a monitoring and reporting structure?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" y="2132856"/>
            <a:ext cx="5446687" cy="462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34625" y="1274505"/>
            <a:ext cx="511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600" b="1" dirty="0">
                <a:solidFill>
                  <a:prstClr val="black"/>
                </a:solidFill>
                <a:latin typeface="Calibri"/>
              </a:rPr>
              <a:t>Implementation</a:t>
            </a:r>
            <a:r>
              <a:rPr lang="en-AU" sz="1600" dirty="0">
                <a:solidFill>
                  <a:prstClr val="black"/>
                </a:solidFill>
                <a:latin typeface="Calibri"/>
              </a:rPr>
              <a:t> – are we using the plan?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600" b="1" dirty="0">
                <a:solidFill>
                  <a:prstClr val="black"/>
                </a:solidFill>
                <a:latin typeface="Calibri"/>
              </a:rPr>
              <a:t>Effectiveness</a:t>
            </a:r>
            <a:r>
              <a:rPr lang="en-AU" sz="1600" dirty="0">
                <a:solidFill>
                  <a:prstClr val="black"/>
                </a:solidFill>
                <a:latin typeface="Calibri"/>
              </a:rPr>
              <a:t> – Are the strategies working?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AU" sz="1600" b="1" dirty="0">
                <a:solidFill>
                  <a:prstClr val="black"/>
                </a:solidFill>
                <a:latin typeface="Calibri"/>
              </a:rPr>
              <a:t>Status</a:t>
            </a:r>
            <a:r>
              <a:rPr lang="en-AU" sz="1600" dirty="0">
                <a:solidFill>
                  <a:prstClr val="black"/>
                </a:solidFill>
                <a:latin typeface="Calibri"/>
              </a:rPr>
              <a:t> – Are our targets improving?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43717" y="2632266"/>
            <a:ext cx="251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prstClr val="black"/>
                </a:solidFill>
                <a:latin typeface="Calibri"/>
              </a:rPr>
              <a:t>Status</a:t>
            </a:r>
            <a:r>
              <a:rPr lang="en-AU" sz="1800" dirty="0">
                <a:solidFill>
                  <a:prstClr val="black"/>
                </a:solidFill>
                <a:latin typeface="Calibri"/>
              </a:rPr>
              <a:t> (every 5-10 years)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9125" y="4072426"/>
            <a:ext cx="30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prstClr val="black"/>
                </a:solidFill>
                <a:latin typeface="Calibri"/>
              </a:rPr>
              <a:t>Effectiveness</a:t>
            </a:r>
            <a:r>
              <a:rPr lang="en-AU" sz="1800" dirty="0">
                <a:solidFill>
                  <a:prstClr val="black"/>
                </a:solidFill>
                <a:latin typeface="Calibri"/>
              </a:rPr>
              <a:t> (every 1-3 years)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5250" y="5476582"/>
            <a:ext cx="289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prstClr val="black"/>
                </a:solidFill>
                <a:latin typeface="Calibri"/>
              </a:rPr>
              <a:t>Implementation </a:t>
            </a:r>
            <a:r>
              <a:rPr lang="en-AU" sz="1800" dirty="0">
                <a:solidFill>
                  <a:prstClr val="black"/>
                </a:solidFill>
                <a:latin typeface="Calibri"/>
              </a:rPr>
              <a:t>(every year)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5475563" y="2492896"/>
            <a:ext cx="248565" cy="648072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5469087" y="3284984"/>
            <a:ext cx="274630" cy="1944216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5495152" y="5337212"/>
            <a:ext cx="248565" cy="648072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880" y="2204864"/>
            <a:ext cx="5327886" cy="45505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0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599" cy="4565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3995023350"/>
                    </a:ext>
                  </a:extLst>
                </a:gridCol>
                <a:gridCol w="1923661">
                  <a:extLst>
                    <a:ext uri="{9D8B030D-6E8A-4147-A177-3AD203B41FA5}">
                      <a16:colId xmlns:a16="http://schemas.microsoft.com/office/drawing/2014/main" val="3674617470"/>
                    </a:ext>
                  </a:extLst>
                </a:gridCol>
                <a:gridCol w="1923661">
                  <a:extLst>
                    <a:ext uri="{9D8B030D-6E8A-4147-A177-3AD203B41FA5}">
                      <a16:colId xmlns:a16="http://schemas.microsoft.com/office/drawing/2014/main" val="699193355"/>
                    </a:ext>
                  </a:extLst>
                </a:gridCol>
                <a:gridCol w="1923661">
                  <a:extLst>
                    <a:ext uri="{9D8B030D-6E8A-4147-A177-3AD203B41FA5}">
                      <a16:colId xmlns:a16="http://schemas.microsoft.com/office/drawing/2014/main" val="884652877"/>
                    </a:ext>
                  </a:extLst>
                </a:gridCol>
              </a:tblGrid>
              <a:tr h="1141276"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Data  / Information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Analyse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Adapt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35090"/>
                  </a:ext>
                </a:extLst>
              </a:tr>
              <a:tr h="1141276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412831"/>
                  </a:ext>
                </a:extLst>
              </a:tr>
              <a:tr h="1141276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Effectiveness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019531"/>
                  </a:ext>
                </a:extLst>
              </a:tr>
              <a:tr h="1141276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800" dirty="0">
                          <a:sym typeface="Wingdings 2" panose="05020102010507070707" pitchFamily="18" charset="2"/>
                        </a:rPr>
                        <a:t></a:t>
                      </a:r>
                      <a:endParaRPr lang="en-AU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842109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Nine elements are needed</a:t>
            </a:r>
          </a:p>
        </p:txBody>
      </p:sp>
    </p:spTree>
    <p:extLst>
      <p:ext uri="{BB962C8B-B14F-4D97-AF65-F5344CB8AC3E}">
        <p14:creationId xmlns:p14="http://schemas.microsoft.com/office/powerpoint/2010/main" val="269269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AU" sz="2800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kern="0" dirty="0" err="1"/>
              <a:t>Process</a:t>
            </a:r>
            <a:r>
              <a:rPr lang="es-MX" b="1" kern="0" dirty="0"/>
              <a:t> </a:t>
            </a:r>
            <a:r>
              <a:rPr lang="es-MX" b="1" kern="0" dirty="0" err="1"/>
              <a:t>needs</a:t>
            </a:r>
            <a:endParaRPr lang="es-MX" b="1" kern="0" dirty="0"/>
          </a:p>
        </p:txBody>
      </p:sp>
      <p:sp>
        <p:nvSpPr>
          <p:cNvPr id="15" name="Rounded Rectangle 14"/>
          <p:cNvSpPr/>
          <p:nvPr/>
        </p:nvSpPr>
        <p:spPr>
          <a:xfrm>
            <a:off x="2819400" y="5736022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TOOLS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73955" y="1250916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MANAGEMENT TOOLS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61263" y="3650087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Field work implements work plan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61791" y="1745520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Monitoring data captured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73955" y="1745520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Monitoring data stored/ retrieved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96173" y="4173709"/>
            <a:ext cx="1122218" cy="6858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Clear questions from plan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04358" y="5374097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Report and adaptation</a:t>
            </a:r>
          </a:p>
        </p:txBody>
      </p:sp>
      <p:cxnSp>
        <p:nvCxnSpPr>
          <p:cNvPr id="28" name="Curved Connector 27"/>
          <p:cNvCxnSpPr>
            <a:stCxn id="19" idx="0"/>
            <a:endCxn id="21" idx="1"/>
          </p:cNvCxnSpPr>
          <p:nvPr/>
        </p:nvCxnSpPr>
        <p:spPr>
          <a:xfrm rot="5400000" flipH="1" flipV="1">
            <a:off x="1461248" y="2049545"/>
            <a:ext cx="1561667" cy="1639419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urved Connector 28"/>
          <p:cNvCxnSpPr>
            <a:stCxn id="21" idx="3"/>
            <a:endCxn id="22" idx="1"/>
          </p:cNvCxnSpPr>
          <p:nvPr/>
        </p:nvCxnSpPr>
        <p:spPr>
          <a:xfrm>
            <a:off x="4184009" y="2088420"/>
            <a:ext cx="989946" cy="12700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urved Connector 29"/>
          <p:cNvCxnSpPr>
            <a:stCxn id="22" idx="3"/>
            <a:endCxn id="23" idx="0"/>
          </p:cNvCxnSpPr>
          <p:nvPr/>
        </p:nvCxnSpPr>
        <p:spPr>
          <a:xfrm>
            <a:off x="6296173" y="2088420"/>
            <a:ext cx="1381329" cy="1559837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urved Connector 31"/>
          <p:cNvCxnSpPr>
            <a:stCxn id="23" idx="2"/>
            <a:endCxn id="25" idx="3"/>
          </p:cNvCxnSpPr>
          <p:nvPr/>
        </p:nvCxnSpPr>
        <p:spPr>
          <a:xfrm rot="5400000">
            <a:off x="5860569" y="3900064"/>
            <a:ext cx="1382940" cy="2250926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urved Connector 32"/>
          <p:cNvCxnSpPr>
            <a:stCxn id="25" idx="1"/>
            <a:endCxn id="19" idx="2"/>
          </p:cNvCxnSpPr>
          <p:nvPr/>
        </p:nvCxnSpPr>
        <p:spPr>
          <a:xfrm rot="10800000">
            <a:off x="1422372" y="4335887"/>
            <a:ext cx="2881986" cy="1381110"/>
          </a:xfrm>
          <a:prstGeom prst="curvedConnector2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Rounded Rectangle 34"/>
          <p:cNvSpPr/>
          <p:nvPr/>
        </p:nvSpPr>
        <p:spPr>
          <a:xfrm>
            <a:off x="2155238" y="3580265"/>
            <a:ext cx="1122218" cy="75453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Actions from plan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061791" y="2471375"/>
            <a:ext cx="1122218" cy="68580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Indicators from Plan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061791" y="1243637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CAPTURE TOOLS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823684" y="3100702"/>
            <a:ext cx="1108119" cy="43912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 TOOLS</a:t>
            </a:r>
          </a:p>
        </p:txBody>
      </p:sp>
      <p:cxnSp>
        <p:nvCxnSpPr>
          <p:cNvPr id="41" name="Curved Connector 40"/>
          <p:cNvCxnSpPr>
            <a:stCxn id="25" idx="0"/>
            <a:endCxn id="43" idx="2"/>
          </p:cNvCxnSpPr>
          <p:nvPr/>
        </p:nvCxnSpPr>
        <p:spPr>
          <a:xfrm rot="16200000" flipV="1">
            <a:off x="4517335" y="5025964"/>
            <a:ext cx="666988" cy="29277"/>
          </a:xfrm>
          <a:prstGeom prst="curvedConnector3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Curved Connector 41"/>
          <p:cNvCxnSpPr>
            <a:stCxn id="43" idx="1"/>
          </p:cNvCxnSpPr>
          <p:nvPr/>
        </p:nvCxnSpPr>
        <p:spPr>
          <a:xfrm rot="10800000">
            <a:off x="3275856" y="3897225"/>
            <a:ext cx="729576" cy="276485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432" y="3640309"/>
            <a:ext cx="166151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Curved Connector 82"/>
          <p:cNvCxnSpPr>
            <a:stCxn id="43" idx="0"/>
            <a:endCxn id="36" idx="2"/>
          </p:cNvCxnSpPr>
          <p:nvPr/>
        </p:nvCxnSpPr>
        <p:spPr>
          <a:xfrm rot="16200000" flipV="1">
            <a:off x="3987978" y="2792097"/>
            <a:ext cx="483134" cy="1213290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6" name="Curved Connector 85"/>
          <p:cNvCxnSpPr>
            <a:stCxn id="43" idx="3"/>
            <a:endCxn id="27" idx="1"/>
          </p:cNvCxnSpPr>
          <p:nvPr/>
        </p:nvCxnSpPr>
        <p:spPr>
          <a:xfrm>
            <a:off x="5666948" y="4173709"/>
            <a:ext cx="629225" cy="342900"/>
          </a:xfrm>
          <a:prstGeom prst="curvedConnector3">
            <a:avLst/>
          </a:prstGeom>
          <a:noFill/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Rounded Rectangle 22"/>
          <p:cNvSpPr/>
          <p:nvPr/>
        </p:nvSpPr>
        <p:spPr>
          <a:xfrm>
            <a:off x="7116393" y="3648257"/>
            <a:ext cx="1122218" cy="685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Data prepared and analysed</a:t>
            </a:r>
          </a:p>
        </p:txBody>
      </p:sp>
    </p:spTree>
    <p:extLst>
      <p:ext uri="{BB962C8B-B14F-4D97-AF65-F5344CB8AC3E}">
        <p14:creationId xmlns:p14="http://schemas.microsoft.com/office/powerpoint/2010/main" val="76436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2" grpId="0" animBg="1"/>
      <p:bldP spid="27" grpId="0" animBg="1"/>
      <p:bldP spid="25" grpId="0" animBg="1"/>
      <p:bldP spid="35" grpId="0" animBg="1"/>
      <p:bldP spid="36" grpId="0" animBg="1"/>
      <p:bldP spid="37" grpId="0" animBg="1"/>
      <p:bldP spid="38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25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dirty="0">
                <a:solidFill>
                  <a:schemeClr val="accent4"/>
                </a:solidFill>
              </a:rPr>
              <a:t>Systems for recording, storing, processing and backing up project data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2"/>
                </a:solidFill>
              </a:rPr>
              <a:t>Analyses of project results and assumptions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accent5"/>
                </a:solidFill>
              </a:rPr>
              <a:t>Analyses of operational and financial data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2"/>
                </a:solidFill>
              </a:rPr>
              <a:t>Documentation of discussions and decisions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accent5"/>
                </a:solidFill>
              </a:rPr>
              <a:t>Revised project documents (including operational plan, monitoring plan, work plans and budgets)</a:t>
            </a:r>
          </a:p>
          <a:p>
            <a:pPr>
              <a:lnSpc>
                <a:spcPct val="110000"/>
              </a:lnSpc>
            </a:pPr>
            <a:r>
              <a:rPr lang="en-AU" dirty="0">
                <a:solidFill>
                  <a:schemeClr val="tx2"/>
                </a:solidFill>
              </a:rPr>
              <a:t>Communicate / document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19442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43660"/>
              </p:ext>
            </p:extLst>
          </p:nvPr>
        </p:nvGraphicFramePr>
        <p:xfrm>
          <a:off x="94803" y="3441774"/>
          <a:ext cx="8686800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Visio" r:id="rId4" imgW="9765407" imgH="3460577" progId="">
                  <p:embed/>
                </p:oleObj>
              </mc:Choice>
              <mc:Fallback>
                <p:oleObj name="Visio" r:id="rId4" imgW="9765407" imgH="34605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3" y="3441774"/>
                        <a:ext cx="8686800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2924944"/>
            <a:ext cx="896448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430" y="1449650"/>
            <a:ext cx="8291264" cy="4525963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rgbClr val="002060"/>
                </a:solidFill>
              </a:rPr>
              <a:t>theory of change to guide plan development</a:t>
            </a:r>
          </a:p>
          <a:p>
            <a:r>
              <a:rPr lang="en-AU" sz="3600" dirty="0">
                <a:solidFill>
                  <a:srgbClr val="003300"/>
                </a:solidFill>
              </a:rPr>
              <a:t>plan review - is the theory standing up?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Deciding if the plan is working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AU" dirty="0"/>
              <a:t>Closing the Circle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Use results chains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47664" y="5476807"/>
            <a:ext cx="205093" cy="531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9031" y="5988224"/>
            <a:ext cx="304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Effectiveness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(every 1-3 years)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 strategies working?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61235" y="5476807"/>
            <a:ext cx="1026789" cy="531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88024" y="5476807"/>
            <a:ext cx="152756" cy="531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88024" y="5476809"/>
            <a:ext cx="1472366" cy="531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444" y="5962054"/>
            <a:ext cx="2896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Implementation 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(every year)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we using the plan?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4865" y="3286725"/>
            <a:ext cx="269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Status</a:t>
            </a: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(every 5-10 years)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our targets improving?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812360" y="3928655"/>
            <a:ext cx="72008" cy="364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82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12617</TotalTime>
  <Words>2496</Words>
  <Application>Microsoft Office PowerPoint</Application>
  <PresentationFormat>On-screen Show (4:3)</PresentationFormat>
  <Paragraphs>632</Paragraphs>
  <Slides>40</Slides>
  <Notes>24</Notes>
  <HiddenSlides>19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MS PGothic</vt:lpstr>
      <vt:lpstr>Arial</vt:lpstr>
      <vt:lpstr>Calibri</vt:lpstr>
      <vt:lpstr>Calibri Light</vt:lpstr>
      <vt:lpstr>Cambria</vt:lpstr>
      <vt:lpstr>Helvetica Light</vt:lpstr>
      <vt:lpstr>PMingLiU</vt:lpstr>
      <vt:lpstr>Symbol</vt:lpstr>
      <vt:lpstr>Tahoma</vt:lpstr>
      <vt:lpstr>Times</vt:lpstr>
      <vt:lpstr>Times New Roman</vt:lpstr>
      <vt:lpstr>Trebuchet MS</vt:lpstr>
      <vt:lpstr>Wingdings</vt:lpstr>
      <vt:lpstr>Wingdings 2</vt:lpstr>
      <vt:lpstr>1_Custom Design</vt:lpstr>
      <vt:lpstr>2_Custom Design</vt:lpstr>
      <vt:lpstr>Office Theme</vt:lpstr>
      <vt:lpstr>Visio</vt:lpstr>
      <vt:lpstr>Closing the circle and Reviewing the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Healthy Country Plan Timeline</vt:lpstr>
      <vt:lpstr>Wunambal Gaambera        Healthy Country Plan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Audits at TNC</dc:title>
  <dc:subject>Kick-off presentation on Conservation Audits</dc:subject>
  <dc:creator>Tim Reed, Oscar Maldonado</dc:creator>
  <cp:lastModifiedBy>Stuart</cp:lastModifiedBy>
  <cp:revision>246</cp:revision>
  <cp:lastPrinted>2017-01-19T03:34:30Z</cp:lastPrinted>
  <dcterms:created xsi:type="dcterms:W3CDTF">2004-09-09T11:49:10Z</dcterms:created>
  <dcterms:modified xsi:type="dcterms:W3CDTF">2017-02-02T06:36:24Z</dcterms:modified>
</cp:coreProperties>
</file>