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Lst>
  <p:notesMasterIdLst>
    <p:notesMasterId r:id="rId12"/>
  </p:notesMasterIdLst>
  <p:handoutMasterIdLst>
    <p:handoutMasterId r:id="rId13"/>
  </p:handoutMasterIdLst>
  <p:sldIdLst>
    <p:sldId id="256" r:id="rId3"/>
    <p:sldId id="257" r:id="rId4"/>
    <p:sldId id="266" r:id="rId5"/>
    <p:sldId id="258" r:id="rId6"/>
    <p:sldId id="263" r:id="rId7"/>
    <p:sldId id="259" r:id="rId8"/>
    <p:sldId id="265" r:id="rId9"/>
    <p:sldId id="264" r:id="rId10"/>
    <p:sldId id="262" r:id="rId11"/>
  </p:sldIdLst>
  <p:sldSz cx="9144000" cy="6858000" type="letter"/>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8000"/>
    <a:srgbClr val="AEF3AB"/>
    <a:srgbClr val="CC66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737" autoAdjust="0"/>
  </p:normalViewPr>
  <p:slideViewPr>
    <p:cSldViewPr>
      <p:cViewPr>
        <p:scale>
          <a:sx n="100" d="100"/>
          <a:sy n="100" d="100"/>
        </p:scale>
        <p:origin x="-1344"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1" d="100"/>
          <a:sy n="51" d="100"/>
        </p:scale>
        <p:origin x="-183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2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1822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822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1822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1F93ADE2-A6EE-4712-B537-FE7F56DC805F}" type="slidenum">
              <a:rPr lang="en-US"/>
              <a:pPr>
                <a:defRPr/>
              </a:pPr>
              <a:t>‹Nr.›</a:t>
            </a:fld>
            <a:endParaRPr lang="en-US"/>
          </a:p>
        </p:txBody>
      </p:sp>
    </p:spTree>
    <p:extLst>
      <p:ext uri="{BB962C8B-B14F-4D97-AF65-F5344CB8AC3E}">
        <p14:creationId xmlns:p14="http://schemas.microsoft.com/office/powerpoint/2010/main" val="211215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6C45184E-3EAB-4998-8A9F-AD3A2407F782}" type="slidenum">
              <a:rPr lang="en-US"/>
              <a:pPr>
                <a:defRPr/>
              </a:pPr>
              <a:t>‹Nr.›</a:t>
            </a:fld>
            <a:endParaRPr lang="en-US"/>
          </a:p>
        </p:txBody>
      </p:sp>
    </p:spTree>
    <p:extLst>
      <p:ext uri="{BB962C8B-B14F-4D97-AF65-F5344CB8AC3E}">
        <p14:creationId xmlns:p14="http://schemas.microsoft.com/office/powerpoint/2010/main" val="27207864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p:txBody>
          <a:bodyPr/>
          <a:lstStyle/>
          <a:p>
            <a:pPr>
              <a:defRPr/>
            </a:pPr>
            <a:fld id="{1024D0FA-3DF2-4F81-929E-E5E72DBB04EA}" type="slidenum">
              <a:rPr lang="en-US" smtClean="0"/>
              <a:pPr>
                <a:defRPr/>
              </a:pPr>
              <a:t>1</a:t>
            </a:fld>
            <a:endParaRPr lang="en-US"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p:txBody>
          <a:bodyPr/>
          <a:lstStyle/>
          <a:p>
            <a:pPr>
              <a:defRPr/>
            </a:pPr>
            <a:fld id="{C769518C-6EA0-4F22-A74E-5133FA2BF9E2}" type="slidenum">
              <a:rPr lang="en-US" smtClean="0"/>
              <a:pPr>
                <a:defRPr/>
              </a:pPr>
              <a:t>2</a:t>
            </a:fld>
            <a:endParaRPr 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r>
              <a:rPr lang="en-US" dirty="0" smtClean="0"/>
              <a:t>Los </a:t>
            </a:r>
            <a:r>
              <a:rPr lang="en-US" dirty="0" err="1" smtClean="0"/>
              <a:t>objetos</a:t>
            </a:r>
            <a:r>
              <a:rPr lang="en-US" dirty="0" smtClean="0"/>
              <a:t> de </a:t>
            </a:r>
            <a:r>
              <a:rPr lang="en-US" dirty="0" err="1" smtClean="0"/>
              <a:t>conservaci</a:t>
            </a:r>
            <a:r>
              <a:rPr lang="en-US" dirty="0" err="1" smtClean="0"/>
              <a:t>ón</a:t>
            </a:r>
            <a:r>
              <a:rPr lang="en-US" dirty="0" smtClean="0"/>
              <a:t> </a:t>
            </a:r>
            <a:r>
              <a:rPr lang="en-US" dirty="0" err="1" smtClean="0"/>
              <a:t>dictarán</a:t>
            </a:r>
            <a:r>
              <a:rPr lang="en-US" dirty="0" smtClean="0"/>
              <a:t> </a:t>
            </a:r>
            <a:r>
              <a:rPr lang="en-US" dirty="0" err="1" smtClean="0"/>
              <a:t>finalmente</a:t>
            </a:r>
            <a:r>
              <a:rPr lang="en-US" dirty="0" smtClean="0"/>
              <a:t> </a:t>
            </a:r>
            <a:r>
              <a:rPr lang="en-US" dirty="0" err="1" smtClean="0"/>
              <a:t>las</a:t>
            </a:r>
            <a:r>
              <a:rPr lang="en-US" dirty="0" smtClean="0"/>
              <a:t> </a:t>
            </a:r>
            <a:r>
              <a:rPr lang="en-US" dirty="0" err="1" smtClean="0"/>
              <a:t>estrategias</a:t>
            </a:r>
            <a:endParaRPr lang="en-US" dirty="0" smtClean="0"/>
          </a:p>
          <a:p>
            <a:pPr eaLnBrk="1" hangingPunct="1"/>
            <a:endParaRPr lang="en-US" dirty="0" smtClean="0"/>
          </a:p>
          <a:p>
            <a:pPr eaLnBrk="1" hangingPunct="1"/>
            <a:r>
              <a:rPr lang="en-US" dirty="0" smtClean="0"/>
              <a:t>Scale always a play between spatial extent of teams “mandate” e.g. Protected area management unit vs. the scale at which the targets and the processes that sustain them and the threats acting upon them really operate.</a:t>
            </a:r>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p:txBody>
          <a:bodyPr/>
          <a:lstStyle/>
          <a:p>
            <a:pPr>
              <a:defRPr/>
            </a:pPr>
            <a:fld id="{256C7EAF-CC53-4D7F-85CD-268C58BC1466}" type="slidenum">
              <a:rPr lang="en-US" smtClean="0"/>
              <a:pPr>
                <a:defRPr/>
              </a:pPr>
              <a:t>3</a:t>
            </a:fld>
            <a:endParaRPr 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r>
              <a:rPr lang="en-US" smtClean="0"/>
              <a:t>Targets will end up dictating strategies</a:t>
            </a:r>
          </a:p>
          <a:p>
            <a:pPr eaLnBrk="1" hangingPunct="1"/>
            <a:endParaRPr lang="en-US" smtClean="0"/>
          </a:p>
          <a:p>
            <a:pPr eaLnBrk="1" hangingPunct="1"/>
            <a:r>
              <a:rPr lang="en-US" smtClean="0"/>
              <a:t>Scale always a play between spatial extent of teams “mandate” e.g. Protected area management unit vs. the scale at which the targets and the processes that sustain them and the threats acting upon them really operate.</a:t>
            </a:r>
          </a:p>
          <a:p>
            <a:pPr eaLnBrk="1" hangingPunct="1"/>
            <a:endParaRPr lang="en-US" smtClean="0"/>
          </a:p>
          <a:p>
            <a:pPr eaLnBrk="1" hangingPunct="1"/>
            <a:endParaRPr lang="en-US" smtClean="0"/>
          </a:p>
          <a:p>
            <a:pPr eaLnBrk="1" hangingPunct="1"/>
            <a:endParaRPr lang="en-US" smtClean="0"/>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p:txBody>
          <a:bodyPr/>
          <a:lstStyle/>
          <a:p>
            <a:pPr>
              <a:defRPr/>
            </a:pPr>
            <a:fld id="{2063200D-DEF0-4307-8FDE-DC3B08DC4D45}" type="slidenum">
              <a:rPr lang="en-US" smtClean="0"/>
              <a:pPr>
                <a:defRPr/>
              </a:pPr>
              <a:t>4</a:t>
            </a:fld>
            <a:endParaRPr 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p:txBody>
          <a:bodyPr/>
          <a:lstStyle/>
          <a:p>
            <a:pPr>
              <a:defRPr/>
            </a:pPr>
            <a:fld id="{278971AC-09F6-4320-A04B-98CEDA2B557F}" type="slidenum">
              <a:rPr lang="en-US" smtClean="0"/>
              <a:pPr>
                <a:defRPr/>
              </a:pPr>
              <a:t>5</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66095404-3503-43E3-A72F-C616D3BC2986}" type="slidenum">
              <a:rPr lang="en-US" smtClean="0"/>
              <a:pPr>
                <a:defRPr/>
              </a:pPr>
              <a:t>6</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p:txBody>
          <a:bodyPr/>
          <a:lstStyle/>
          <a:p>
            <a:pPr>
              <a:defRPr/>
            </a:pPr>
            <a:fld id="{32C26B24-6257-4293-8AFA-FD0C5A3CEFBB}" type="slidenum">
              <a:rPr lang="en-US" smtClean="0"/>
              <a:pPr>
                <a:defRPr/>
              </a:pPr>
              <a:t>7</a:t>
            </a:fld>
            <a:endParaRPr 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p:txBody>
          <a:bodyPr/>
          <a:lstStyle/>
          <a:p>
            <a:pPr>
              <a:defRPr/>
            </a:pPr>
            <a:fld id="{A9547AD3-9A93-46EB-9DD9-690786EDA889}" type="slidenum">
              <a:rPr lang="en-US" smtClean="0"/>
              <a:pPr>
                <a:defRPr/>
              </a:pPr>
              <a:t>8</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p:txBody>
          <a:bodyPr/>
          <a:lstStyle/>
          <a:p>
            <a:pPr>
              <a:defRPr/>
            </a:pPr>
            <a:fld id="{0120F8D9-CC7A-4A17-8780-00D5A73F8112}" type="slidenum">
              <a:rPr lang="en-US" smtClean="0"/>
              <a:pPr>
                <a:defRPr/>
              </a:pPr>
              <a:t>9</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CNet PP header blank-02.jpg"/>
          <p:cNvPicPr>
            <a:picLocks noChangeAspect="1"/>
          </p:cNvPicPr>
          <p:nvPr userDrawn="1"/>
        </p:nvPicPr>
        <p:blipFill>
          <a:blip r:embed="rId2"/>
          <a:srcRect/>
          <a:stretch>
            <a:fillRect/>
          </a:stretch>
        </p:blipFill>
        <p:spPr bwMode="auto">
          <a:xfrm>
            <a:off x="0" y="0"/>
            <a:ext cx="9144000" cy="1384300"/>
          </a:xfrm>
          <a:prstGeom prst="rect">
            <a:avLst/>
          </a:prstGeom>
          <a:noFill/>
          <a:ln w="9525">
            <a:noFill/>
            <a:miter lim="800000"/>
            <a:headEnd/>
            <a:tailEnd/>
          </a:ln>
        </p:spPr>
      </p:pic>
      <p:sp>
        <p:nvSpPr>
          <p:cNvPr id="120835" name="Rectangle 3"/>
          <p:cNvSpPr>
            <a:spLocks noGrp="1" noChangeArrowheads="1"/>
          </p:cNvSpPr>
          <p:nvPr>
            <p:ph type="ctrTitle"/>
          </p:nvPr>
        </p:nvSpPr>
        <p:spPr>
          <a:xfrm>
            <a:off x="304800" y="2819400"/>
            <a:ext cx="6477000" cy="1524000"/>
          </a:xfrm>
        </p:spPr>
        <p:txBody>
          <a:bodyPr/>
          <a:lstStyle>
            <a:lvl1pPr>
              <a:defRPr sz="4800" b="0"/>
            </a:lvl1pPr>
          </a:lstStyle>
          <a:p>
            <a:r>
              <a:rPr lang="en-US" dirty="0"/>
              <a:t>Click to edit Master title style</a:t>
            </a:r>
          </a:p>
        </p:txBody>
      </p:sp>
      <p:sp>
        <p:nvSpPr>
          <p:cNvPr id="120836" name="Rectangle 4"/>
          <p:cNvSpPr>
            <a:spLocks noGrp="1" noChangeArrowheads="1"/>
          </p:cNvSpPr>
          <p:nvPr>
            <p:ph type="subTitle" idx="1"/>
          </p:nvPr>
        </p:nvSpPr>
        <p:spPr>
          <a:xfrm>
            <a:off x="3886200" y="5715000"/>
            <a:ext cx="5105400" cy="1066800"/>
          </a:xfrm>
        </p:spPr>
        <p:txBody>
          <a:bodyPr/>
          <a:lstStyle>
            <a:lvl1pPr marL="0" indent="0">
              <a:buFontTx/>
              <a:buNone/>
              <a:defRPr sz="3200">
                <a:latin typeface="Garamond" pitchFamily="18" charset="0"/>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1371600"/>
            <a:ext cx="2057400" cy="4418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371600"/>
            <a:ext cx="6019800" cy="4418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362200"/>
            <a:ext cx="4038600" cy="3763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62200"/>
            <a:ext cx="4038600" cy="3763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43000"/>
            <a:ext cx="2057400" cy="4983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019800" cy="4983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667000"/>
            <a:ext cx="3659188" cy="3122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7388" y="2667000"/>
            <a:ext cx="3660775" cy="3122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2.jpe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381000" y="1371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4"/>
          <p:cNvSpPr>
            <a:spLocks noGrp="1" noChangeArrowheads="1"/>
          </p:cNvSpPr>
          <p:nvPr>
            <p:ph type="body" idx="1"/>
          </p:nvPr>
        </p:nvSpPr>
        <p:spPr bwMode="auto">
          <a:xfrm>
            <a:off x="685800" y="2667000"/>
            <a:ext cx="7472363" cy="31226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5"/>
          <p:cNvSpPr>
            <a:spLocks noChangeArrowheads="1"/>
          </p:cNvSpPr>
          <p:nvPr/>
        </p:nvSpPr>
        <p:spPr bwMode="auto">
          <a:xfrm>
            <a:off x="3276600" y="228600"/>
            <a:ext cx="5562600" cy="762000"/>
          </a:xfrm>
          <a:prstGeom prst="rect">
            <a:avLst/>
          </a:prstGeom>
          <a:noFill/>
          <a:ln w="9525">
            <a:noFill/>
            <a:miter lim="800000"/>
            <a:headEnd/>
            <a:tailEnd/>
          </a:ln>
        </p:spPr>
        <p:txBody>
          <a:bodyPr anchor="ctr"/>
          <a:lstStyle/>
          <a:p>
            <a:pPr>
              <a:defRPr/>
            </a:pPr>
            <a:endParaRPr lang="en-US" sz="4000" b="1">
              <a:latin typeface="Garamond" pitchFamily="18" charset="0"/>
              <a:cs typeface="+mn-cs"/>
            </a:endParaRPr>
          </a:p>
        </p:txBody>
      </p:sp>
      <p:pic>
        <p:nvPicPr>
          <p:cNvPr id="1029" name="Picture 6" descr="CCNet PP header blank-02.jpg"/>
          <p:cNvPicPr>
            <a:picLocks noChangeAspect="1"/>
          </p:cNvPicPr>
          <p:nvPr/>
        </p:nvPicPr>
        <p:blipFill>
          <a:blip r:embed="rId13"/>
          <a:srcRect/>
          <a:stretch>
            <a:fillRect/>
          </a:stretch>
        </p:blipFill>
        <p:spPr bwMode="auto">
          <a:xfrm>
            <a:off x="0" y="0"/>
            <a:ext cx="9144000" cy="1384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26"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spcBef>
          <a:spcPct val="0"/>
        </a:spcBef>
        <a:spcAft>
          <a:spcPct val="0"/>
        </a:spcAft>
        <a:defRPr sz="4000" b="1">
          <a:solidFill>
            <a:schemeClr val="tx1"/>
          </a:solidFill>
          <a:latin typeface="+mj-lt"/>
          <a:ea typeface="+mj-ea"/>
          <a:cs typeface="+mj-cs"/>
        </a:defRPr>
      </a:lvl1pPr>
      <a:lvl2pPr algn="l" rtl="0" eaLnBrk="0" fontAlgn="base" hangingPunct="0">
        <a:spcBef>
          <a:spcPct val="0"/>
        </a:spcBef>
        <a:spcAft>
          <a:spcPct val="0"/>
        </a:spcAft>
        <a:defRPr sz="4000" b="1">
          <a:solidFill>
            <a:schemeClr val="tx1"/>
          </a:solidFill>
          <a:latin typeface="Garamond" pitchFamily="18" charset="0"/>
        </a:defRPr>
      </a:lvl2pPr>
      <a:lvl3pPr algn="l" rtl="0" eaLnBrk="0" fontAlgn="base" hangingPunct="0">
        <a:spcBef>
          <a:spcPct val="0"/>
        </a:spcBef>
        <a:spcAft>
          <a:spcPct val="0"/>
        </a:spcAft>
        <a:defRPr sz="4000" b="1">
          <a:solidFill>
            <a:schemeClr val="tx1"/>
          </a:solidFill>
          <a:latin typeface="Garamond" pitchFamily="18" charset="0"/>
        </a:defRPr>
      </a:lvl3pPr>
      <a:lvl4pPr algn="l" rtl="0" eaLnBrk="0" fontAlgn="base" hangingPunct="0">
        <a:spcBef>
          <a:spcPct val="0"/>
        </a:spcBef>
        <a:spcAft>
          <a:spcPct val="0"/>
        </a:spcAft>
        <a:defRPr sz="4000" b="1">
          <a:solidFill>
            <a:schemeClr val="tx1"/>
          </a:solidFill>
          <a:latin typeface="Garamond" pitchFamily="18" charset="0"/>
        </a:defRPr>
      </a:lvl4pPr>
      <a:lvl5pPr algn="l" rtl="0" eaLnBrk="0" fontAlgn="base" hangingPunct="0">
        <a:spcBef>
          <a:spcPct val="0"/>
        </a:spcBef>
        <a:spcAft>
          <a:spcPct val="0"/>
        </a:spcAft>
        <a:defRPr sz="4000" b="1">
          <a:solidFill>
            <a:schemeClr val="tx1"/>
          </a:solidFill>
          <a:latin typeface="Garamond" pitchFamily="18" charset="0"/>
        </a:defRPr>
      </a:lvl5pPr>
      <a:lvl6pPr marL="457200" algn="l" rtl="0" fontAlgn="base">
        <a:spcBef>
          <a:spcPct val="0"/>
        </a:spcBef>
        <a:spcAft>
          <a:spcPct val="0"/>
        </a:spcAft>
        <a:defRPr sz="4000" b="1">
          <a:solidFill>
            <a:schemeClr val="tx1"/>
          </a:solidFill>
          <a:latin typeface="Garamond" pitchFamily="18" charset="0"/>
        </a:defRPr>
      </a:lvl6pPr>
      <a:lvl7pPr marL="914400" algn="l" rtl="0" fontAlgn="base">
        <a:spcBef>
          <a:spcPct val="0"/>
        </a:spcBef>
        <a:spcAft>
          <a:spcPct val="0"/>
        </a:spcAft>
        <a:defRPr sz="4000" b="1">
          <a:solidFill>
            <a:schemeClr val="tx1"/>
          </a:solidFill>
          <a:latin typeface="Garamond" pitchFamily="18" charset="0"/>
        </a:defRPr>
      </a:lvl7pPr>
      <a:lvl8pPr marL="1371600" algn="l" rtl="0" fontAlgn="base">
        <a:spcBef>
          <a:spcPct val="0"/>
        </a:spcBef>
        <a:spcAft>
          <a:spcPct val="0"/>
        </a:spcAft>
        <a:defRPr sz="4000" b="1">
          <a:solidFill>
            <a:schemeClr val="tx1"/>
          </a:solidFill>
          <a:latin typeface="Garamond" pitchFamily="18" charset="0"/>
        </a:defRPr>
      </a:lvl8pPr>
      <a:lvl9pPr marL="1828800" algn="l" rtl="0" fontAlgn="base">
        <a:spcBef>
          <a:spcPct val="0"/>
        </a:spcBef>
        <a:spcAft>
          <a:spcPct val="0"/>
        </a:spcAft>
        <a:defRPr sz="4000" b="1">
          <a:solidFill>
            <a:schemeClr val="tx1"/>
          </a:solidFill>
          <a:latin typeface="Garamond"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1143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2362200"/>
            <a:ext cx="8229600" cy="3763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2052" name="Picture 7" descr="skyscape banner"/>
          <p:cNvPicPr>
            <a:picLocks noChangeAspect="1" noChangeArrowheads="1"/>
          </p:cNvPicPr>
          <p:nvPr/>
        </p:nvPicPr>
        <p:blipFill>
          <a:blip r:embed="rId13"/>
          <a:srcRect/>
          <a:stretch>
            <a:fillRect/>
          </a:stretch>
        </p:blipFill>
        <p:spPr bwMode="auto">
          <a:xfrm>
            <a:off x="0" y="0"/>
            <a:ext cx="9144000" cy="1219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Garamond" pitchFamily="18" charset="0"/>
        </a:defRPr>
      </a:lvl2pPr>
      <a:lvl3pPr algn="ctr" rtl="0" eaLnBrk="0" fontAlgn="base" hangingPunct="0">
        <a:spcBef>
          <a:spcPct val="0"/>
        </a:spcBef>
        <a:spcAft>
          <a:spcPct val="0"/>
        </a:spcAft>
        <a:defRPr sz="4000">
          <a:solidFill>
            <a:schemeClr val="tx2"/>
          </a:solidFill>
          <a:latin typeface="Garamond" pitchFamily="18" charset="0"/>
        </a:defRPr>
      </a:lvl3pPr>
      <a:lvl4pPr algn="ctr" rtl="0" eaLnBrk="0" fontAlgn="base" hangingPunct="0">
        <a:spcBef>
          <a:spcPct val="0"/>
        </a:spcBef>
        <a:spcAft>
          <a:spcPct val="0"/>
        </a:spcAft>
        <a:defRPr sz="4000">
          <a:solidFill>
            <a:schemeClr val="tx2"/>
          </a:solidFill>
          <a:latin typeface="Garamond" pitchFamily="18" charset="0"/>
        </a:defRPr>
      </a:lvl4pPr>
      <a:lvl5pPr algn="ctr" rtl="0" eaLnBrk="0" fontAlgn="base" hangingPunct="0">
        <a:spcBef>
          <a:spcPct val="0"/>
        </a:spcBef>
        <a:spcAft>
          <a:spcPct val="0"/>
        </a:spcAft>
        <a:defRPr sz="4000">
          <a:solidFill>
            <a:schemeClr val="tx2"/>
          </a:solidFill>
          <a:latin typeface="Garamond" pitchFamily="18" charset="0"/>
        </a:defRPr>
      </a:lvl5pPr>
      <a:lvl6pPr marL="457200" algn="ctr" rtl="0" fontAlgn="base">
        <a:spcBef>
          <a:spcPct val="0"/>
        </a:spcBef>
        <a:spcAft>
          <a:spcPct val="0"/>
        </a:spcAft>
        <a:defRPr sz="4000">
          <a:solidFill>
            <a:schemeClr val="tx2"/>
          </a:solidFill>
          <a:latin typeface="Garamond" pitchFamily="18" charset="0"/>
        </a:defRPr>
      </a:lvl6pPr>
      <a:lvl7pPr marL="914400" algn="ctr" rtl="0" fontAlgn="base">
        <a:spcBef>
          <a:spcPct val="0"/>
        </a:spcBef>
        <a:spcAft>
          <a:spcPct val="0"/>
        </a:spcAft>
        <a:defRPr sz="4000">
          <a:solidFill>
            <a:schemeClr val="tx2"/>
          </a:solidFill>
          <a:latin typeface="Garamond" pitchFamily="18" charset="0"/>
        </a:defRPr>
      </a:lvl7pPr>
      <a:lvl8pPr marL="1371600" algn="ctr" rtl="0" fontAlgn="base">
        <a:spcBef>
          <a:spcPct val="0"/>
        </a:spcBef>
        <a:spcAft>
          <a:spcPct val="0"/>
        </a:spcAft>
        <a:defRPr sz="4000">
          <a:solidFill>
            <a:schemeClr val="tx2"/>
          </a:solidFill>
          <a:latin typeface="Garamond" pitchFamily="18" charset="0"/>
        </a:defRPr>
      </a:lvl8pPr>
      <a:lvl9pPr marL="1828800" algn="ctr"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0" y="2209800"/>
            <a:ext cx="9144000" cy="2819400"/>
          </a:xfrm>
        </p:spPr>
        <p:txBody>
          <a:bodyPr/>
          <a:lstStyle/>
          <a:p>
            <a:pPr algn="ctr" eaLnBrk="1" hangingPunct="1">
              <a:defRPr/>
            </a:pPr>
            <a:r>
              <a:rPr lang="en-US" b="1" dirty="0" err="1" smtClean="0">
                <a:solidFill>
                  <a:srgbClr val="000099"/>
                </a:solidFill>
                <a:latin typeface="+mn-lt"/>
              </a:rPr>
              <a:t>Objetos</a:t>
            </a:r>
            <a:r>
              <a:rPr lang="en-US" b="1" dirty="0" smtClean="0">
                <a:solidFill>
                  <a:srgbClr val="000099"/>
                </a:solidFill>
                <a:latin typeface="+mn-lt"/>
              </a:rPr>
              <a:t> de Conservación</a:t>
            </a:r>
            <a:r>
              <a:rPr lang="en-US" b="1" dirty="0" smtClean="0">
                <a:latin typeface="+mn-lt"/>
              </a:rPr>
              <a:t/>
            </a:r>
            <a:br>
              <a:rPr lang="en-US" b="1" dirty="0" smtClean="0">
                <a:latin typeface="+mn-lt"/>
              </a:rPr>
            </a:br>
            <a:r>
              <a:rPr lang="en-US" b="1" dirty="0" smtClean="0">
                <a:latin typeface="+mn-lt"/>
              </a:rPr>
              <a:t/>
            </a:r>
            <a:br>
              <a:rPr lang="en-US" b="1" dirty="0" smtClean="0">
                <a:latin typeface="+mn-lt"/>
              </a:rPr>
            </a:br>
            <a:r>
              <a:rPr lang="en-US" sz="4000" b="1" dirty="0" smtClean="0">
                <a:solidFill>
                  <a:srgbClr val="008000"/>
                </a:solidFill>
                <a:latin typeface="+mn-lt"/>
              </a:rPr>
              <a:t>los </a:t>
            </a:r>
            <a:r>
              <a:rPr lang="en-US" sz="4000" b="1" dirty="0" err="1" smtClean="0">
                <a:solidFill>
                  <a:srgbClr val="008000"/>
                </a:solidFill>
                <a:latin typeface="+mn-lt"/>
              </a:rPr>
              <a:t>bloques</a:t>
            </a:r>
            <a:r>
              <a:rPr lang="en-US" sz="4000" b="1" dirty="0" smtClean="0">
                <a:solidFill>
                  <a:srgbClr val="008000"/>
                </a:solidFill>
                <a:latin typeface="+mn-lt"/>
              </a:rPr>
              <a:t> de </a:t>
            </a:r>
            <a:r>
              <a:rPr lang="en-US" sz="4000" b="1" dirty="0" err="1" smtClean="0">
                <a:solidFill>
                  <a:srgbClr val="008000"/>
                </a:solidFill>
                <a:latin typeface="+mn-lt"/>
              </a:rPr>
              <a:t>construcción</a:t>
            </a:r>
            <a:endParaRPr lang="en-US" sz="4000" b="1" dirty="0" smtClean="0">
              <a:solidFill>
                <a:srgbClr val="008000"/>
              </a:solidFill>
              <a:latin typeface="+mn-lt"/>
            </a:endParaRPr>
          </a:p>
        </p:txBody>
      </p:sp>
      <p:sp>
        <p:nvSpPr>
          <p:cNvPr id="4099" name="TextBox 5"/>
          <p:cNvSpPr txBox="1">
            <a:spLocks noChangeArrowheads="1"/>
          </p:cNvSpPr>
          <p:nvPr/>
        </p:nvSpPr>
        <p:spPr bwMode="auto">
          <a:xfrm>
            <a:off x="1828800" y="152400"/>
            <a:ext cx="6172200" cy="1200150"/>
          </a:xfrm>
          <a:prstGeom prst="rect">
            <a:avLst/>
          </a:prstGeom>
          <a:noFill/>
          <a:ln w="9525">
            <a:noFill/>
            <a:miter lim="800000"/>
            <a:headEnd/>
            <a:tailEnd/>
          </a:ln>
        </p:spPr>
        <p:txBody>
          <a:bodyPr>
            <a:spAutoFit/>
          </a:bodyPr>
          <a:lstStyle/>
          <a:p>
            <a:pPr algn="ctr"/>
            <a:r>
              <a:rPr lang="en-US" sz="3600" b="1" dirty="0">
                <a:solidFill>
                  <a:schemeClr val="bg1"/>
                </a:solidFill>
                <a:latin typeface="Calibri" pitchFamily="34" charset="0"/>
              </a:rPr>
              <a:t>Conservation Coaches Network New Coach Training</a:t>
            </a:r>
          </a:p>
        </p:txBody>
      </p:sp>
      <p:grpSp>
        <p:nvGrpSpPr>
          <p:cNvPr id="4100" name="Group 91"/>
          <p:cNvGrpSpPr>
            <a:grpSpLocks/>
          </p:cNvGrpSpPr>
          <p:nvPr/>
        </p:nvGrpSpPr>
        <p:grpSpPr bwMode="auto">
          <a:xfrm>
            <a:off x="8305800" y="5562600"/>
            <a:ext cx="533400" cy="1054100"/>
            <a:chOff x="6380475" y="3297562"/>
            <a:chExt cx="906150" cy="1891976"/>
          </a:xfrm>
        </p:grpSpPr>
        <p:sp>
          <p:nvSpPr>
            <p:cNvPr id="8" name="Freeform 4"/>
            <p:cNvSpPr>
              <a:spLocks/>
            </p:cNvSpPr>
            <p:nvPr/>
          </p:nvSpPr>
          <p:spPr bwMode="auto">
            <a:xfrm>
              <a:off x="6380475" y="3297562"/>
              <a:ext cx="906150" cy="1891976"/>
            </a:xfrm>
            <a:custGeom>
              <a:avLst/>
              <a:gdLst>
                <a:gd name="T0" fmla="*/ 2147483647 w 3504"/>
                <a:gd name="T1" fmla="*/ 2147483647 h 8064"/>
                <a:gd name="T2" fmla="*/ 2147483647 w 3504"/>
                <a:gd name="T3" fmla="*/ 2147483647 h 8064"/>
                <a:gd name="T4" fmla="*/ 2147483647 w 3504"/>
                <a:gd name="T5" fmla="*/ 0 h 8064"/>
                <a:gd name="T6" fmla="*/ 2147483647 w 3504"/>
                <a:gd name="T7" fmla="*/ 0 h 8064"/>
                <a:gd name="T8" fmla="*/ 2147483647 w 3504"/>
                <a:gd name="T9" fmla="*/ 0 h 8064"/>
                <a:gd name="T10" fmla="*/ 2147483647 w 3504"/>
                <a:gd name="T11" fmla="*/ 0 h 8064"/>
                <a:gd name="T12" fmla="*/ 0 w 3504"/>
                <a:gd name="T13" fmla="*/ 2147483647 h 8064"/>
                <a:gd name="T14" fmla="*/ 0 w 3504"/>
                <a:gd name="T15" fmla="*/ 2147483647 h 8064"/>
                <a:gd name="T16" fmla="*/ 0 w 3504"/>
                <a:gd name="T17" fmla="*/ 2147483647 h 8064"/>
                <a:gd name="T18" fmla="*/ 2147483647 w 3504"/>
                <a:gd name="T19" fmla="*/ 2147483647 h 8064"/>
                <a:gd name="T20" fmla="*/ 2147483647 w 3504"/>
                <a:gd name="T21" fmla="*/ 2147483647 h 8064"/>
                <a:gd name="T22" fmla="*/ 2147483647 w 3504"/>
                <a:gd name="T23" fmla="*/ 2147483647 h 806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04"/>
                <a:gd name="T37" fmla="*/ 0 h 8064"/>
                <a:gd name="T38" fmla="*/ 3504 w 3504"/>
                <a:gd name="T39" fmla="*/ 8064 h 806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04" h="8064">
                  <a:moveTo>
                    <a:pt x="3504" y="7584"/>
                  </a:moveTo>
                  <a:lnTo>
                    <a:pt x="3504" y="480"/>
                  </a:lnTo>
                  <a:cubicBezTo>
                    <a:pt x="3504" y="214"/>
                    <a:pt x="3289" y="0"/>
                    <a:pt x="3024" y="0"/>
                  </a:cubicBezTo>
                  <a:cubicBezTo>
                    <a:pt x="3024" y="0"/>
                    <a:pt x="3024" y="0"/>
                    <a:pt x="3024" y="0"/>
                  </a:cubicBezTo>
                  <a:lnTo>
                    <a:pt x="480" y="0"/>
                  </a:lnTo>
                  <a:cubicBezTo>
                    <a:pt x="215" y="0"/>
                    <a:pt x="0" y="214"/>
                    <a:pt x="0" y="480"/>
                  </a:cubicBezTo>
                  <a:lnTo>
                    <a:pt x="0" y="7584"/>
                  </a:lnTo>
                  <a:cubicBezTo>
                    <a:pt x="0" y="7849"/>
                    <a:pt x="215" y="8064"/>
                    <a:pt x="480" y="8064"/>
                  </a:cubicBezTo>
                  <a:lnTo>
                    <a:pt x="3024" y="8064"/>
                  </a:lnTo>
                  <a:cubicBezTo>
                    <a:pt x="3289" y="8064"/>
                    <a:pt x="3504" y="7849"/>
                    <a:pt x="3504" y="7584"/>
                  </a:cubicBezTo>
                  <a:close/>
                </a:path>
              </a:pathLst>
            </a:custGeom>
            <a:solidFill>
              <a:srgbClr val="00FF00"/>
            </a:solidFill>
            <a:ln w="0">
              <a:solidFill>
                <a:srgbClr val="000000"/>
              </a:solidFill>
              <a:round/>
              <a:headEnd/>
              <a:tailEnd/>
            </a:ln>
          </p:spPr>
          <p:txBody>
            <a:bodyPr/>
            <a:lstStyle/>
            <a:p>
              <a:pPr defTabSz="912813">
                <a:defRPr/>
              </a:pPr>
              <a:endParaRPr lang="en-US" sz="1100">
                <a:latin typeface="+mj-lt"/>
                <a:cs typeface="+mn-cs"/>
              </a:endParaRPr>
            </a:p>
          </p:txBody>
        </p:sp>
        <p:sp>
          <p:nvSpPr>
            <p:cNvPr id="9" name="Freeform 8"/>
            <p:cNvSpPr>
              <a:spLocks/>
            </p:cNvSpPr>
            <p:nvPr/>
          </p:nvSpPr>
          <p:spPr bwMode="auto">
            <a:xfrm>
              <a:off x="6380475" y="3297562"/>
              <a:ext cx="906150" cy="1891976"/>
            </a:xfrm>
            <a:custGeom>
              <a:avLst/>
              <a:gdLst>
                <a:gd name="T0" fmla="*/ 2147483647 w 3504"/>
                <a:gd name="T1" fmla="*/ 2147483647 h 8064"/>
                <a:gd name="T2" fmla="*/ 2147483647 w 3504"/>
                <a:gd name="T3" fmla="*/ 2147483647 h 8064"/>
                <a:gd name="T4" fmla="*/ 2147483647 w 3504"/>
                <a:gd name="T5" fmla="*/ 0 h 8064"/>
                <a:gd name="T6" fmla="*/ 2147483647 w 3504"/>
                <a:gd name="T7" fmla="*/ 0 h 8064"/>
                <a:gd name="T8" fmla="*/ 2147483647 w 3504"/>
                <a:gd name="T9" fmla="*/ 0 h 8064"/>
                <a:gd name="T10" fmla="*/ 2147483647 w 3504"/>
                <a:gd name="T11" fmla="*/ 0 h 8064"/>
                <a:gd name="T12" fmla="*/ 0 w 3504"/>
                <a:gd name="T13" fmla="*/ 2147483647 h 8064"/>
                <a:gd name="T14" fmla="*/ 0 w 3504"/>
                <a:gd name="T15" fmla="*/ 2147483647 h 8064"/>
                <a:gd name="T16" fmla="*/ 0 w 3504"/>
                <a:gd name="T17" fmla="*/ 2147483647 h 8064"/>
                <a:gd name="T18" fmla="*/ 2147483647 w 3504"/>
                <a:gd name="T19" fmla="*/ 2147483647 h 8064"/>
                <a:gd name="T20" fmla="*/ 2147483647 w 3504"/>
                <a:gd name="T21" fmla="*/ 2147483647 h 8064"/>
                <a:gd name="T22" fmla="*/ 2147483647 w 3504"/>
                <a:gd name="T23" fmla="*/ 2147483647 h 806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04"/>
                <a:gd name="T37" fmla="*/ 0 h 8064"/>
                <a:gd name="T38" fmla="*/ 3504 w 3504"/>
                <a:gd name="T39" fmla="*/ 8064 h 806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04" h="8064">
                  <a:moveTo>
                    <a:pt x="3504" y="7584"/>
                  </a:moveTo>
                  <a:lnTo>
                    <a:pt x="3504" y="480"/>
                  </a:lnTo>
                  <a:cubicBezTo>
                    <a:pt x="3504" y="214"/>
                    <a:pt x="3289" y="0"/>
                    <a:pt x="3024" y="0"/>
                  </a:cubicBezTo>
                  <a:cubicBezTo>
                    <a:pt x="3024" y="0"/>
                    <a:pt x="3024" y="0"/>
                    <a:pt x="3024" y="0"/>
                  </a:cubicBezTo>
                  <a:lnTo>
                    <a:pt x="480" y="0"/>
                  </a:lnTo>
                  <a:cubicBezTo>
                    <a:pt x="215" y="0"/>
                    <a:pt x="0" y="214"/>
                    <a:pt x="0" y="480"/>
                  </a:cubicBezTo>
                  <a:lnTo>
                    <a:pt x="0" y="7584"/>
                  </a:lnTo>
                  <a:cubicBezTo>
                    <a:pt x="0" y="7849"/>
                    <a:pt x="215" y="8064"/>
                    <a:pt x="480" y="8064"/>
                  </a:cubicBezTo>
                  <a:lnTo>
                    <a:pt x="3024" y="8064"/>
                  </a:lnTo>
                  <a:cubicBezTo>
                    <a:pt x="3289" y="8064"/>
                    <a:pt x="3504" y="7849"/>
                    <a:pt x="3504" y="7584"/>
                  </a:cubicBezTo>
                  <a:close/>
                </a:path>
              </a:pathLst>
            </a:custGeom>
            <a:noFill/>
            <a:ln w="3175" cap="rnd">
              <a:solidFill>
                <a:srgbClr val="000000"/>
              </a:solidFill>
              <a:round/>
              <a:headEnd/>
              <a:tailEnd/>
            </a:ln>
          </p:spPr>
          <p:txBody>
            <a:bodyPr/>
            <a:lstStyle/>
            <a:p>
              <a:pPr defTabSz="912813">
                <a:defRPr/>
              </a:pPr>
              <a:endParaRPr lang="en-US" sz="1100">
                <a:latin typeface="+mj-lt"/>
                <a:cs typeface="+mn-cs"/>
              </a:endParaRPr>
            </a:p>
          </p:txBody>
        </p:sp>
      </p:grpSp>
      <p:sp>
        <p:nvSpPr>
          <p:cNvPr id="14" name="Oval 13"/>
          <p:cNvSpPr/>
          <p:nvPr/>
        </p:nvSpPr>
        <p:spPr>
          <a:xfrm>
            <a:off x="8420100" y="5727700"/>
            <a:ext cx="304800" cy="304800"/>
          </a:xfrm>
          <a:prstGeom prst="ellipse">
            <a:avLst/>
          </a:prstGeom>
          <a:solidFill>
            <a:srgbClr val="AEF3A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Oval 14"/>
          <p:cNvSpPr/>
          <p:nvPr/>
        </p:nvSpPr>
        <p:spPr>
          <a:xfrm>
            <a:off x="8432800" y="6134100"/>
            <a:ext cx="304800" cy="304800"/>
          </a:xfrm>
          <a:prstGeom prst="ellipse">
            <a:avLst/>
          </a:prstGeom>
          <a:solidFill>
            <a:srgbClr val="AEF3AB"/>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685800" y="1676400"/>
            <a:ext cx="7848600" cy="4114800"/>
          </a:xfrm>
        </p:spPr>
        <p:txBody>
          <a:bodyPr/>
          <a:lstStyle/>
          <a:p>
            <a:pPr eaLnBrk="1" hangingPunct="1">
              <a:lnSpc>
                <a:spcPct val="110000"/>
              </a:lnSpc>
            </a:pPr>
            <a:r>
              <a:rPr lang="en-US" dirty="0" smtClean="0">
                <a:solidFill>
                  <a:srgbClr val="000099"/>
                </a:solidFill>
              </a:rPr>
              <a:t>¿</a:t>
            </a:r>
            <a:r>
              <a:rPr lang="en-US" dirty="0" err="1" smtClean="0">
                <a:solidFill>
                  <a:srgbClr val="000099"/>
                </a:solidFill>
              </a:rPr>
              <a:t>Qué</a:t>
            </a:r>
            <a:r>
              <a:rPr lang="en-US" dirty="0" smtClean="0">
                <a:solidFill>
                  <a:srgbClr val="000099"/>
                </a:solidFill>
              </a:rPr>
              <a:t> </a:t>
            </a:r>
            <a:r>
              <a:rPr lang="en-US" dirty="0" err="1" smtClean="0">
                <a:solidFill>
                  <a:srgbClr val="000099"/>
                </a:solidFill>
              </a:rPr>
              <a:t>serie</a:t>
            </a:r>
            <a:r>
              <a:rPr lang="en-US" dirty="0" smtClean="0">
                <a:solidFill>
                  <a:srgbClr val="000099"/>
                </a:solidFill>
              </a:rPr>
              <a:t> </a:t>
            </a:r>
            <a:r>
              <a:rPr lang="en-US" dirty="0" smtClean="0">
                <a:solidFill>
                  <a:srgbClr val="000099"/>
                </a:solidFill>
              </a:rPr>
              <a:t>de </a:t>
            </a:r>
            <a:r>
              <a:rPr lang="en-US" dirty="0" err="1" smtClean="0">
                <a:solidFill>
                  <a:srgbClr val="000099"/>
                </a:solidFill>
              </a:rPr>
              <a:t>ecosistemas</a:t>
            </a:r>
            <a:r>
              <a:rPr lang="en-US" dirty="0" smtClean="0">
                <a:solidFill>
                  <a:srgbClr val="000099"/>
                </a:solidFill>
              </a:rPr>
              <a:t>, </a:t>
            </a:r>
            <a:r>
              <a:rPr lang="en-US" dirty="0" err="1" smtClean="0">
                <a:solidFill>
                  <a:srgbClr val="000099"/>
                </a:solidFill>
              </a:rPr>
              <a:t>comunidades</a:t>
            </a:r>
            <a:r>
              <a:rPr lang="en-US" dirty="0" smtClean="0">
                <a:solidFill>
                  <a:srgbClr val="000099"/>
                </a:solidFill>
              </a:rPr>
              <a:t> </a:t>
            </a:r>
            <a:r>
              <a:rPr lang="en-US" dirty="0" err="1" smtClean="0">
                <a:solidFill>
                  <a:srgbClr val="000099"/>
                </a:solidFill>
              </a:rPr>
              <a:t>naturales</a:t>
            </a:r>
            <a:r>
              <a:rPr lang="en-US" dirty="0" smtClean="0">
                <a:solidFill>
                  <a:srgbClr val="000099"/>
                </a:solidFill>
              </a:rPr>
              <a:t> y </a:t>
            </a:r>
            <a:r>
              <a:rPr lang="en-US" dirty="0" err="1" smtClean="0">
                <a:solidFill>
                  <a:srgbClr val="000099"/>
                </a:solidFill>
              </a:rPr>
              <a:t>especies</a:t>
            </a:r>
            <a:r>
              <a:rPr lang="en-US" dirty="0" smtClean="0">
                <a:solidFill>
                  <a:srgbClr val="000099"/>
                </a:solidFill>
              </a:rPr>
              <a:t> </a:t>
            </a:r>
            <a:r>
              <a:rPr lang="en-US" dirty="0" err="1" smtClean="0">
                <a:solidFill>
                  <a:srgbClr val="000099"/>
                </a:solidFill>
              </a:rPr>
              <a:t>representa</a:t>
            </a:r>
            <a:r>
              <a:rPr lang="en-US" dirty="0" smtClean="0">
                <a:solidFill>
                  <a:srgbClr val="000099"/>
                </a:solidFill>
              </a:rPr>
              <a:t> de </a:t>
            </a:r>
            <a:r>
              <a:rPr lang="en-US" dirty="0" err="1" smtClean="0">
                <a:solidFill>
                  <a:srgbClr val="000099"/>
                </a:solidFill>
              </a:rPr>
              <a:t>mejor</a:t>
            </a:r>
            <a:r>
              <a:rPr lang="en-US" dirty="0" smtClean="0">
                <a:solidFill>
                  <a:srgbClr val="000099"/>
                </a:solidFill>
              </a:rPr>
              <a:t> </a:t>
            </a:r>
            <a:r>
              <a:rPr lang="en-US" dirty="0" err="1" smtClean="0">
                <a:solidFill>
                  <a:srgbClr val="000099"/>
                </a:solidFill>
              </a:rPr>
              <a:t>manera</a:t>
            </a:r>
            <a:r>
              <a:rPr lang="en-US" dirty="0" smtClean="0">
                <a:solidFill>
                  <a:srgbClr val="000099"/>
                </a:solidFill>
              </a:rPr>
              <a:t> el </a:t>
            </a:r>
            <a:r>
              <a:rPr lang="en-US" dirty="0" err="1" smtClean="0">
                <a:solidFill>
                  <a:srgbClr val="000099"/>
                </a:solidFill>
              </a:rPr>
              <a:t>lugar</a:t>
            </a:r>
            <a:r>
              <a:rPr lang="en-US" dirty="0" smtClean="0">
                <a:solidFill>
                  <a:srgbClr val="000099"/>
                </a:solidFill>
              </a:rPr>
              <a:t> </a:t>
            </a:r>
            <a:r>
              <a:rPr lang="en-US" dirty="0" err="1" smtClean="0">
                <a:solidFill>
                  <a:srgbClr val="000099"/>
                </a:solidFill>
              </a:rPr>
              <a:t>que</a:t>
            </a:r>
            <a:r>
              <a:rPr lang="en-US" dirty="0" smtClean="0">
                <a:solidFill>
                  <a:srgbClr val="000099"/>
                </a:solidFill>
              </a:rPr>
              <a:t> </a:t>
            </a:r>
            <a:r>
              <a:rPr lang="en-US" dirty="0" err="1" smtClean="0">
                <a:solidFill>
                  <a:srgbClr val="000099"/>
                </a:solidFill>
              </a:rPr>
              <a:t>estamos</a:t>
            </a:r>
            <a:r>
              <a:rPr lang="en-US" dirty="0" smtClean="0">
                <a:solidFill>
                  <a:srgbClr val="000099"/>
                </a:solidFill>
              </a:rPr>
              <a:t> </a:t>
            </a:r>
            <a:r>
              <a:rPr lang="en-US" dirty="0" err="1" smtClean="0">
                <a:solidFill>
                  <a:srgbClr val="000099"/>
                </a:solidFill>
              </a:rPr>
              <a:t>tratando</a:t>
            </a:r>
            <a:r>
              <a:rPr lang="en-US" dirty="0" smtClean="0">
                <a:solidFill>
                  <a:srgbClr val="000099"/>
                </a:solidFill>
              </a:rPr>
              <a:t> </a:t>
            </a:r>
            <a:r>
              <a:rPr lang="en-US" dirty="0" smtClean="0">
                <a:solidFill>
                  <a:srgbClr val="000099"/>
                </a:solidFill>
              </a:rPr>
              <a:t>de </a:t>
            </a:r>
            <a:r>
              <a:rPr lang="en-US" dirty="0" err="1" smtClean="0">
                <a:solidFill>
                  <a:srgbClr val="000099"/>
                </a:solidFill>
              </a:rPr>
              <a:t>conservar</a:t>
            </a:r>
            <a:r>
              <a:rPr lang="en-US" dirty="0" smtClean="0">
                <a:solidFill>
                  <a:srgbClr val="000099"/>
                </a:solidFill>
              </a:rPr>
              <a:t>? </a:t>
            </a:r>
          </a:p>
          <a:p>
            <a:pPr eaLnBrk="1" hangingPunct="1">
              <a:lnSpc>
                <a:spcPct val="110000"/>
              </a:lnSpc>
            </a:pPr>
            <a:endParaRPr lang="en-US" dirty="0" smtClean="0"/>
          </a:p>
          <a:p>
            <a:pPr eaLnBrk="1" hangingPunct="1">
              <a:lnSpc>
                <a:spcPct val="110000"/>
              </a:lnSpc>
            </a:pPr>
            <a:r>
              <a:rPr lang="en-US" dirty="0" smtClean="0">
                <a:solidFill>
                  <a:srgbClr val="008000"/>
                </a:solidFill>
              </a:rPr>
              <a:t>¿</a:t>
            </a:r>
            <a:r>
              <a:rPr lang="en-US" dirty="0" err="1" smtClean="0">
                <a:solidFill>
                  <a:srgbClr val="008000"/>
                </a:solidFill>
              </a:rPr>
              <a:t>Están</a:t>
            </a:r>
            <a:r>
              <a:rPr lang="en-US" dirty="0" smtClean="0">
                <a:solidFill>
                  <a:srgbClr val="008000"/>
                </a:solidFill>
              </a:rPr>
              <a:t> </a:t>
            </a:r>
            <a:r>
              <a:rPr lang="en-US" dirty="0" err="1" smtClean="0">
                <a:solidFill>
                  <a:srgbClr val="008000"/>
                </a:solidFill>
              </a:rPr>
              <a:t>representadas</a:t>
            </a:r>
            <a:r>
              <a:rPr lang="en-US" dirty="0" smtClean="0">
                <a:solidFill>
                  <a:srgbClr val="008000"/>
                </a:solidFill>
              </a:rPr>
              <a:t> </a:t>
            </a:r>
            <a:r>
              <a:rPr lang="en-US" dirty="0" err="1" smtClean="0">
                <a:solidFill>
                  <a:srgbClr val="008000"/>
                </a:solidFill>
              </a:rPr>
              <a:t>todas</a:t>
            </a:r>
            <a:r>
              <a:rPr lang="en-US" dirty="0" smtClean="0">
                <a:solidFill>
                  <a:srgbClr val="008000"/>
                </a:solidFill>
              </a:rPr>
              <a:t> </a:t>
            </a:r>
            <a:r>
              <a:rPr lang="en-US" dirty="0" err="1" smtClean="0">
                <a:solidFill>
                  <a:srgbClr val="008000"/>
                </a:solidFill>
              </a:rPr>
              <a:t>las</a:t>
            </a:r>
            <a:r>
              <a:rPr lang="en-US" dirty="0" smtClean="0">
                <a:solidFill>
                  <a:srgbClr val="008000"/>
                </a:solidFill>
              </a:rPr>
              <a:t> </a:t>
            </a:r>
            <a:r>
              <a:rPr lang="en-US" dirty="0" err="1" smtClean="0">
                <a:solidFill>
                  <a:srgbClr val="008000"/>
                </a:solidFill>
              </a:rPr>
              <a:t>amenazas</a:t>
            </a:r>
            <a:r>
              <a:rPr lang="en-US" dirty="0" smtClean="0">
                <a:solidFill>
                  <a:srgbClr val="008000"/>
                </a:solidFill>
              </a:rPr>
              <a:t> </a:t>
            </a:r>
            <a:r>
              <a:rPr lang="en-US" dirty="0" err="1" smtClean="0">
                <a:solidFill>
                  <a:srgbClr val="008000"/>
                </a:solidFill>
              </a:rPr>
              <a:t>críticas</a:t>
            </a:r>
            <a:r>
              <a:rPr lang="en-US" dirty="0" smtClean="0">
                <a:solidFill>
                  <a:srgbClr val="008000"/>
                </a:solidFill>
              </a:rPr>
              <a:t>?</a:t>
            </a:r>
          </a:p>
          <a:p>
            <a:pPr eaLnBrk="1" hangingPunct="1">
              <a:lnSpc>
                <a:spcPct val="110000"/>
              </a:lnSpc>
            </a:pPr>
            <a:endParaRPr lang="en-US" dirty="0" smtClean="0"/>
          </a:p>
          <a:p>
            <a:pPr eaLnBrk="1" hangingPunct="1">
              <a:lnSpc>
                <a:spcPct val="110000"/>
              </a:lnSpc>
            </a:pPr>
            <a:r>
              <a:rPr lang="en-US" dirty="0" smtClean="0">
                <a:solidFill>
                  <a:srgbClr val="000099"/>
                </a:solidFill>
              </a:rPr>
              <a:t>¿</a:t>
            </a:r>
            <a:r>
              <a:rPr lang="en-US" dirty="0" err="1" smtClean="0">
                <a:solidFill>
                  <a:srgbClr val="000099"/>
                </a:solidFill>
              </a:rPr>
              <a:t>Están</a:t>
            </a:r>
            <a:r>
              <a:rPr lang="en-US" dirty="0" smtClean="0">
                <a:solidFill>
                  <a:srgbClr val="000099"/>
                </a:solidFill>
              </a:rPr>
              <a:t> </a:t>
            </a:r>
            <a:r>
              <a:rPr lang="en-US" dirty="0" err="1" smtClean="0">
                <a:solidFill>
                  <a:srgbClr val="000099"/>
                </a:solidFill>
              </a:rPr>
              <a:t>representados</a:t>
            </a:r>
            <a:r>
              <a:rPr lang="en-US" dirty="0" smtClean="0">
                <a:solidFill>
                  <a:srgbClr val="000099"/>
                </a:solidFill>
              </a:rPr>
              <a:t> </a:t>
            </a:r>
            <a:r>
              <a:rPr lang="en-US" dirty="0" err="1" smtClean="0">
                <a:solidFill>
                  <a:srgbClr val="000099"/>
                </a:solidFill>
              </a:rPr>
              <a:t>todos</a:t>
            </a:r>
            <a:r>
              <a:rPr lang="en-US" dirty="0" smtClean="0">
                <a:solidFill>
                  <a:srgbClr val="000099"/>
                </a:solidFill>
              </a:rPr>
              <a:t> los </a:t>
            </a:r>
            <a:r>
              <a:rPr lang="en-US" dirty="0" err="1" smtClean="0">
                <a:solidFill>
                  <a:srgbClr val="000099"/>
                </a:solidFill>
              </a:rPr>
              <a:t>procesos</a:t>
            </a:r>
            <a:r>
              <a:rPr lang="en-US" dirty="0" smtClean="0">
                <a:solidFill>
                  <a:srgbClr val="000099"/>
                </a:solidFill>
              </a:rPr>
              <a:t> </a:t>
            </a:r>
            <a:r>
              <a:rPr lang="en-US" dirty="0" err="1" smtClean="0">
                <a:solidFill>
                  <a:srgbClr val="000099"/>
                </a:solidFill>
              </a:rPr>
              <a:t>ecológicos</a:t>
            </a:r>
            <a:r>
              <a:rPr lang="en-US" dirty="0" smtClean="0">
                <a:solidFill>
                  <a:srgbClr val="000099"/>
                </a:solidFill>
              </a:rPr>
              <a:t> </a:t>
            </a:r>
            <a:r>
              <a:rPr lang="en-US" dirty="0" err="1" smtClean="0">
                <a:solidFill>
                  <a:srgbClr val="000099"/>
                </a:solidFill>
              </a:rPr>
              <a:t>importantes</a:t>
            </a:r>
            <a:r>
              <a:rPr lang="en-US" dirty="0" smtClean="0">
                <a:solidFill>
                  <a:srgbClr val="000099"/>
                </a:solidFill>
              </a:rPr>
              <a:t>?</a:t>
            </a:r>
          </a:p>
          <a:p>
            <a:pPr eaLnBrk="1" hangingPunct="1">
              <a:lnSpc>
                <a:spcPct val="110000"/>
              </a:lnSpc>
            </a:pPr>
            <a:endParaRPr lang="en-US" dirty="0" smtClean="0"/>
          </a:p>
          <a:p>
            <a:pPr eaLnBrk="1" hangingPunct="1">
              <a:lnSpc>
                <a:spcPct val="110000"/>
              </a:lnSpc>
            </a:pPr>
            <a:endParaRPr lang="en-US" dirty="0" smtClean="0">
              <a:solidFill>
                <a:srgbClr val="008000"/>
              </a:solidFill>
            </a:endParaRPr>
          </a:p>
        </p:txBody>
      </p:sp>
      <p:sp>
        <p:nvSpPr>
          <p:cNvPr id="4" name="Rectangle 2"/>
          <p:cNvSpPr txBox="1">
            <a:spLocks noChangeArrowheads="1"/>
          </p:cNvSpPr>
          <p:nvPr/>
        </p:nvSpPr>
        <p:spPr bwMode="auto">
          <a:xfrm>
            <a:off x="6096000" y="152400"/>
            <a:ext cx="2895600" cy="1143000"/>
          </a:xfrm>
          <a:prstGeom prst="rect">
            <a:avLst/>
          </a:prstGeom>
          <a:noFill/>
          <a:ln w="9525">
            <a:noFill/>
            <a:miter lim="800000"/>
            <a:headEnd/>
            <a:tailEnd/>
          </a:ln>
        </p:spPr>
        <p:txBody>
          <a:bodyPr anchor="ctr"/>
          <a:lstStyle/>
          <a:p>
            <a:pPr algn="r">
              <a:defRPr/>
            </a:pPr>
            <a:r>
              <a:rPr lang="en-US" sz="2800" b="1" kern="0" dirty="0" err="1" smtClean="0">
                <a:solidFill>
                  <a:schemeClr val="bg1"/>
                </a:solidFill>
                <a:latin typeface="+mn-lt"/>
                <a:ea typeface="+mj-ea"/>
                <a:cs typeface="+mj-cs"/>
              </a:rPr>
              <a:t>Objetos</a:t>
            </a:r>
            <a:r>
              <a:rPr lang="en-US" sz="2800" b="1" kern="0" dirty="0" smtClean="0">
                <a:solidFill>
                  <a:schemeClr val="bg1"/>
                </a:solidFill>
                <a:latin typeface="+mn-lt"/>
                <a:ea typeface="+mj-ea"/>
                <a:cs typeface="+mj-cs"/>
              </a:rPr>
              <a:t> de </a:t>
            </a:r>
            <a:r>
              <a:rPr lang="en-US" sz="2800" b="1" kern="0" dirty="0" err="1" smtClean="0">
                <a:solidFill>
                  <a:schemeClr val="bg1"/>
                </a:solidFill>
                <a:latin typeface="+mn-lt"/>
                <a:ea typeface="+mj-ea"/>
                <a:cs typeface="+mj-cs"/>
              </a:rPr>
              <a:t>Conservaci</a:t>
            </a:r>
            <a:r>
              <a:rPr lang="es-PE" sz="2800" b="1" kern="0" dirty="0" err="1" smtClean="0">
                <a:solidFill>
                  <a:schemeClr val="bg1"/>
                </a:solidFill>
                <a:latin typeface="+mn-lt"/>
                <a:ea typeface="+mj-ea"/>
                <a:cs typeface="+mj-cs"/>
              </a:rPr>
              <a:t>ón</a:t>
            </a:r>
            <a:endParaRPr lang="en-US" sz="2800" b="1" kern="0" dirty="0">
              <a:solidFill>
                <a:schemeClr val="bg1"/>
              </a:solidFill>
              <a:latin typeface="+mn-lt"/>
              <a:ea typeface="+mj-ea"/>
              <a:cs typeface="+mj-cs"/>
            </a:endParaRPr>
          </a:p>
        </p:txBody>
      </p:sp>
      <p:sp>
        <p:nvSpPr>
          <p:cNvPr id="22" name="Rectangle 2"/>
          <p:cNvSpPr txBox="1">
            <a:spLocks noChangeArrowheads="1"/>
          </p:cNvSpPr>
          <p:nvPr/>
        </p:nvSpPr>
        <p:spPr bwMode="auto">
          <a:xfrm>
            <a:off x="1600200" y="76200"/>
            <a:ext cx="4953000" cy="1295400"/>
          </a:xfrm>
          <a:prstGeom prst="rect">
            <a:avLst/>
          </a:prstGeom>
          <a:noFill/>
          <a:ln w="9525">
            <a:noFill/>
            <a:miter lim="800000"/>
            <a:headEnd/>
            <a:tailEnd/>
          </a:ln>
        </p:spPr>
        <p:txBody>
          <a:bodyPr anchor="ctr"/>
          <a:lstStyle/>
          <a:p>
            <a:pPr>
              <a:defRPr/>
            </a:pPr>
            <a:r>
              <a:rPr lang="en-US" sz="3600" b="1" kern="0" dirty="0" smtClean="0">
                <a:solidFill>
                  <a:schemeClr val="bg1"/>
                </a:solidFill>
                <a:latin typeface="+mn-lt"/>
                <a:ea typeface="+mj-ea"/>
                <a:cs typeface="+mj-cs"/>
              </a:rPr>
              <a:t>¿</a:t>
            </a:r>
            <a:r>
              <a:rPr lang="en-US" sz="3600" b="1" kern="0" dirty="0" err="1" smtClean="0">
                <a:solidFill>
                  <a:schemeClr val="bg1"/>
                </a:solidFill>
                <a:latin typeface="+mn-lt"/>
                <a:ea typeface="+mj-ea"/>
                <a:cs typeface="+mj-cs"/>
              </a:rPr>
              <a:t>Cuál</a:t>
            </a:r>
            <a:r>
              <a:rPr lang="en-US" sz="3600" b="1" kern="0" dirty="0" smtClean="0">
                <a:solidFill>
                  <a:schemeClr val="bg1"/>
                </a:solidFill>
                <a:latin typeface="+mn-lt"/>
                <a:ea typeface="+mj-ea"/>
                <a:cs typeface="+mj-cs"/>
              </a:rPr>
              <a:t> </a:t>
            </a:r>
            <a:r>
              <a:rPr lang="en-US" sz="3600" b="1" kern="0" dirty="0" err="1" smtClean="0">
                <a:solidFill>
                  <a:schemeClr val="bg1"/>
                </a:solidFill>
                <a:latin typeface="+mn-lt"/>
                <a:ea typeface="+mj-ea"/>
                <a:cs typeface="+mj-cs"/>
              </a:rPr>
              <a:t>es</a:t>
            </a:r>
            <a:r>
              <a:rPr lang="en-US" sz="3600" b="1" kern="0" dirty="0" smtClean="0">
                <a:solidFill>
                  <a:schemeClr val="bg1"/>
                </a:solidFill>
                <a:latin typeface="+mn-lt"/>
                <a:ea typeface="+mj-ea"/>
                <a:cs typeface="+mj-cs"/>
              </a:rPr>
              <a:t> la </a:t>
            </a:r>
            <a:r>
              <a:rPr lang="en-US" sz="3600" b="1" kern="0" dirty="0" err="1" smtClean="0">
                <a:solidFill>
                  <a:schemeClr val="bg1"/>
                </a:solidFill>
                <a:latin typeface="+mn-lt"/>
                <a:ea typeface="+mj-ea"/>
                <a:cs typeface="+mj-cs"/>
              </a:rPr>
              <a:t>Pregunta</a:t>
            </a:r>
            <a:r>
              <a:rPr lang="en-US" sz="3600" b="1" kern="0" dirty="0" smtClean="0">
                <a:solidFill>
                  <a:schemeClr val="bg1"/>
                </a:solidFill>
                <a:latin typeface="+mn-lt"/>
                <a:ea typeface="+mj-ea"/>
                <a:cs typeface="+mj-cs"/>
              </a:rPr>
              <a:t>?</a:t>
            </a:r>
            <a:endParaRPr lang="en-US" sz="3600" b="1" kern="0" dirty="0">
              <a:solidFill>
                <a:schemeClr val="bg1"/>
              </a:solidFill>
              <a:latin typeface="+mn-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685800" y="1676400"/>
            <a:ext cx="6858000" cy="4114800"/>
          </a:xfrm>
        </p:spPr>
        <p:txBody>
          <a:bodyPr/>
          <a:lstStyle/>
          <a:p>
            <a:pPr eaLnBrk="1" hangingPunct="1">
              <a:lnSpc>
                <a:spcPct val="110000"/>
              </a:lnSpc>
            </a:pPr>
            <a:r>
              <a:rPr lang="en-US" dirty="0" err="1" smtClean="0">
                <a:solidFill>
                  <a:srgbClr val="000099"/>
                </a:solidFill>
              </a:rPr>
              <a:t>Importancia</a:t>
            </a:r>
            <a:r>
              <a:rPr lang="en-US" dirty="0" smtClean="0">
                <a:solidFill>
                  <a:srgbClr val="000099"/>
                </a:solidFill>
              </a:rPr>
              <a:t> </a:t>
            </a:r>
            <a:r>
              <a:rPr lang="en-US" dirty="0" err="1" smtClean="0">
                <a:solidFill>
                  <a:srgbClr val="000099"/>
                </a:solidFill>
              </a:rPr>
              <a:t>crítica</a:t>
            </a:r>
            <a:endParaRPr lang="en-US" dirty="0" smtClean="0">
              <a:solidFill>
                <a:srgbClr val="000099"/>
              </a:solidFill>
            </a:endParaRPr>
          </a:p>
          <a:p>
            <a:pPr eaLnBrk="1" hangingPunct="1">
              <a:lnSpc>
                <a:spcPct val="110000"/>
              </a:lnSpc>
            </a:pPr>
            <a:endParaRPr lang="en-US" dirty="0" smtClean="0"/>
          </a:p>
          <a:p>
            <a:pPr eaLnBrk="1" hangingPunct="1">
              <a:lnSpc>
                <a:spcPct val="110000"/>
              </a:lnSpc>
            </a:pPr>
            <a:r>
              <a:rPr lang="en-US" dirty="0" err="1" smtClean="0">
                <a:solidFill>
                  <a:srgbClr val="008000"/>
                </a:solidFill>
              </a:rPr>
              <a:t>Escala</a:t>
            </a:r>
            <a:r>
              <a:rPr lang="en-US" dirty="0" smtClean="0">
                <a:solidFill>
                  <a:srgbClr val="008000"/>
                </a:solidFill>
              </a:rPr>
              <a:t> – ¿</a:t>
            </a:r>
            <a:r>
              <a:rPr lang="en-US" dirty="0" err="1" smtClean="0">
                <a:solidFill>
                  <a:srgbClr val="008000"/>
                </a:solidFill>
              </a:rPr>
              <a:t>Espacial</a:t>
            </a:r>
            <a:r>
              <a:rPr lang="en-US" dirty="0" smtClean="0">
                <a:solidFill>
                  <a:srgbClr val="008000"/>
                </a:solidFill>
              </a:rPr>
              <a:t>? ¿</a:t>
            </a:r>
            <a:r>
              <a:rPr lang="en-US" dirty="0" err="1" smtClean="0">
                <a:solidFill>
                  <a:srgbClr val="008000"/>
                </a:solidFill>
              </a:rPr>
              <a:t>Biológica</a:t>
            </a:r>
            <a:r>
              <a:rPr lang="en-US" dirty="0" smtClean="0">
                <a:solidFill>
                  <a:srgbClr val="008000"/>
                </a:solidFill>
              </a:rPr>
              <a:t>? ¿</a:t>
            </a:r>
            <a:r>
              <a:rPr lang="en-US" dirty="0" err="1" smtClean="0">
                <a:solidFill>
                  <a:srgbClr val="008000"/>
                </a:solidFill>
              </a:rPr>
              <a:t>Otra</a:t>
            </a:r>
            <a:r>
              <a:rPr lang="en-US" dirty="0" smtClean="0">
                <a:solidFill>
                  <a:srgbClr val="008000"/>
                </a:solidFill>
              </a:rPr>
              <a:t>?</a:t>
            </a:r>
          </a:p>
          <a:p>
            <a:pPr eaLnBrk="1" hangingPunct="1">
              <a:lnSpc>
                <a:spcPct val="110000"/>
              </a:lnSpc>
            </a:pPr>
            <a:endParaRPr lang="en-US" dirty="0" smtClean="0"/>
          </a:p>
          <a:p>
            <a:pPr eaLnBrk="1" hangingPunct="1">
              <a:lnSpc>
                <a:spcPct val="110000"/>
              </a:lnSpc>
            </a:pPr>
            <a:r>
              <a:rPr lang="en-US" dirty="0" err="1" smtClean="0">
                <a:solidFill>
                  <a:srgbClr val="000099"/>
                </a:solidFill>
              </a:rPr>
              <a:t>Filtro</a:t>
            </a:r>
            <a:r>
              <a:rPr lang="en-US" dirty="0" smtClean="0">
                <a:solidFill>
                  <a:srgbClr val="000099"/>
                </a:solidFill>
              </a:rPr>
              <a:t> </a:t>
            </a:r>
            <a:r>
              <a:rPr lang="en-US" dirty="0" err="1" smtClean="0">
                <a:solidFill>
                  <a:srgbClr val="000099"/>
                </a:solidFill>
              </a:rPr>
              <a:t>grueso</a:t>
            </a:r>
            <a:r>
              <a:rPr lang="en-US" dirty="0" smtClean="0">
                <a:solidFill>
                  <a:srgbClr val="000099"/>
                </a:solidFill>
              </a:rPr>
              <a:t> </a:t>
            </a:r>
            <a:r>
              <a:rPr lang="en-US" dirty="0" smtClean="0">
                <a:solidFill>
                  <a:srgbClr val="000099"/>
                </a:solidFill>
              </a:rPr>
              <a:t>&amp; </a:t>
            </a:r>
            <a:r>
              <a:rPr lang="en-US" dirty="0" err="1" smtClean="0">
                <a:solidFill>
                  <a:srgbClr val="000099"/>
                </a:solidFill>
              </a:rPr>
              <a:t>filtro</a:t>
            </a:r>
            <a:r>
              <a:rPr lang="en-US" dirty="0" smtClean="0">
                <a:solidFill>
                  <a:srgbClr val="000099"/>
                </a:solidFill>
              </a:rPr>
              <a:t> </a:t>
            </a:r>
            <a:r>
              <a:rPr lang="en-US" dirty="0" err="1" smtClean="0">
                <a:solidFill>
                  <a:srgbClr val="000099"/>
                </a:solidFill>
              </a:rPr>
              <a:t>fino</a:t>
            </a:r>
            <a:endParaRPr lang="en-US" dirty="0" smtClean="0">
              <a:solidFill>
                <a:srgbClr val="000099"/>
              </a:solidFill>
            </a:endParaRPr>
          </a:p>
          <a:p>
            <a:pPr eaLnBrk="1" hangingPunct="1">
              <a:lnSpc>
                <a:spcPct val="110000"/>
              </a:lnSpc>
            </a:pPr>
            <a:endParaRPr lang="en-US" dirty="0" smtClean="0"/>
          </a:p>
          <a:p>
            <a:pPr eaLnBrk="1" hangingPunct="1">
              <a:lnSpc>
                <a:spcPct val="110000"/>
              </a:lnSpc>
            </a:pPr>
            <a:r>
              <a:rPr lang="en-US" dirty="0" err="1" smtClean="0">
                <a:solidFill>
                  <a:srgbClr val="008000"/>
                </a:solidFill>
              </a:rPr>
              <a:t>Iterativo</a:t>
            </a:r>
            <a:endParaRPr lang="en-US" dirty="0" smtClean="0">
              <a:solidFill>
                <a:srgbClr val="008000"/>
              </a:solidFill>
            </a:endParaRPr>
          </a:p>
          <a:p>
            <a:pPr eaLnBrk="1" hangingPunct="1">
              <a:lnSpc>
                <a:spcPct val="110000"/>
              </a:lnSpc>
            </a:pPr>
            <a:endParaRPr lang="en-US" dirty="0" smtClean="0"/>
          </a:p>
          <a:p>
            <a:pPr eaLnBrk="1" hangingPunct="1">
              <a:lnSpc>
                <a:spcPct val="110000"/>
              </a:lnSpc>
            </a:pPr>
            <a:r>
              <a:rPr lang="en-US" dirty="0" smtClean="0">
                <a:solidFill>
                  <a:srgbClr val="000099"/>
                </a:solidFill>
              </a:rPr>
              <a:t>“</a:t>
            </a:r>
            <a:r>
              <a:rPr lang="en-US" dirty="0" err="1" smtClean="0">
                <a:solidFill>
                  <a:srgbClr val="000099"/>
                </a:solidFill>
              </a:rPr>
              <a:t>Límites</a:t>
            </a:r>
            <a:r>
              <a:rPr lang="en-US" dirty="0" smtClean="0">
                <a:solidFill>
                  <a:srgbClr val="000099"/>
                </a:solidFill>
              </a:rPr>
              <a:t>” </a:t>
            </a:r>
            <a:r>
              <a:rPr lang="en-US" dirty="0" smtClean="0">
                <a:solidFill>
                  <a:srgbClr val="000099"/>
                </a:solidFill>
              </a:rPr>
              <a:t>del </a:t>
            </a:r>
            <a:r>
              <a:rPr lang="en-US" dirty="0" err="1" smtClean="0">
                <a:solidFill>
                  <a:srgbClr val="000099"/>
                </a:solidFill>
              </a:rPr>
              <a:t>proyecto</a:t>
            </a:r>
            <a:r>
              <a:rPr lang="en-US" dirty="0" smtClean="0">
                <a:solidFill>
                  <a:srgbClr val="000099"/>
                </a:solidFill>
              </a:rPr>
              <a:t> </a:t>
            </a:r>
            <a:r>
              <a:rPr lang="en-US" dirty="0" err="1" smtClean="0">
                <a:solidFill>
                  <a:srgbClr val="000099"/>
                </a:solidFill>
              </a:rPr>
              <a:t>basado</a:t>
            </a:r>
            <a:r>
              <a:rPr lang="en-US" dirty="0" smtClean="0">
                <a:solidFill>
                  <a:srgbClr val="000099"/>
                </a:solidFill>
              </a:rPr>
              <a:t> en </a:t>
            </a:r>
            <a:r>
              <a:rPr lang="en-US" dirty="0" err="1" smtClean="0">
                <a:solidFill>
                  <a:srgbClr val="000099"/>
                </a:solidFill>
              </a:rPr>
              <a:t>objetos</a:t>
            </a:r>
            <a:endParaRPr lang="en-US" dirty="0" smtClean="0">
              <a:solidFill>
                <a:srgbClr val="000099"/>
              </a:solidFill>
            </a:endParaRPr>
          </a:p>
          <a:p>
            <a:pPr eaLnBrk="1" hangingPunct="1">
              <a:lnSpc>
                <a:spcPct val="110000"/>
              </a:lnSpc>
              <a:buFontTx/>
              <a:buNone/>
            </a:pPr>
            <a:endParaRPr lang="en-US" dirty="0" smtClean="0"/>
          </a:p>
        </p:txBody>
      </p:sp>
      <p:sp>
        <p:nvSpPr>
          <p:cNvPr id="4" name="Rectangle 2"/>
          <p:cNvSpPr txBox="1">
            <a:spLocks noChangeArrowheads="1"/>
          </p:cNvSpPr>
          <p:nvPr/>
        </p:nvSpPr>
        <p:spPr bwMode="auto">
          <a:xfrm>
            <a:off x="6096000" y="152400"/>
            <a:ext cx="2895600" cy="1143000"/>
          </a:xfrm>
          <a:prstGeom prst="rect">
            <a:avLst/>
          </a:prstGeom>
          <a:noFill/>
          <a:ln w="9525">
            <a:noFill/>
            <a:miter lim="800000"/>
            <a:headEnd/>
            <a:tailEnd/>
          </a:ln>
        </p:spPr>
        <p:txBody>
          <a:bodyPr anchor="ctr"/>
          <a:lstStyle/>
          <a:p>
            <a:pPr algn="r">
              <a:defRPr/>
            </a:pPr>
            <a:r>
              <a:rPr lang="en-US" sz="2800" b="1" kern="0" dirty="0" err="1" smtClean="0">
                <a:solidFill>
                  <a:schemeClr val="bg1"/>
                </a:solidFill>
                <a:latin typeface="+mn-lt"/>
                <a:ea typeface="+mj-ea"/>
                <a:cs typeface="+mj-cs"/>
              </a:rPr>
              <a:t>Objetos</a:t>
            </a:r>
            <a:r>
              <a:rPr lang="en-US" sz="2800" b="1" kern="0" dirty="0" smtClean="0">
                <a:solidFill>
                  <a:schemeClr val="bg1"/>
                </a:solidFill>
                <a:latin typeface="+mn-lt"/>
                <a:ea typeface="+mj-ea"/>
                <a:cs typeface="+mj-cs"/>
              </a:rPr>
              <a:t> de </a:t>
            </a:r>
            <a:r>
              <a:rPr lang="en-US" sz="2800" b="1" kern="0" dirty="0" err="1" smtClean="0">
                <a:solidFill>
                  <a:schemeClr val="bg1"/>
                </a:solidFill>
                <a:latin typeface="+mn-lt"/>
                <a:ea typeface="+mj-ea"/>
                <a:cs typeface="+mj-cs"/>
              </a:rPr>
              <a:t>Conservaci</a:t>
            </a:r>
            <a:r>
              <a:rPr lang="es-PE" sz="2800" b="1" kern="0" dirty="0" err="1" smtClean="0">
                <a:solidFill>
                  <a:schemeClr val="bg1"/>
                </a:solidFill>
                <a:latin typeface="+mn-lt"/>
                <a:ea typeface="+mj-ea"/>
                <a:cs typeface="+mj-cs"/>
              </a:rPr>
              <a:t>ón</a:t>
            </a:r>
            <a:endParaRPr lang="en-US" sz="2800" b="1" kern="0" dirty="0">
              <a:solidFill>
                <a:schemeClr val="bg1"/>
              </a:solidFill>
              <a:latin typeface="+mn-lt"/>
              <a:ea typeface="+mj-ea"/>
              <a:cs typeface="+mj-cs"/>
            </a:endParaRPr>
          </a:p>
        </p:txBody>
      </p:sp>
      <p:sp>
        <p:nvSpPr>
          <p:cNvPr id="22" name="Rectangle 2"/>
          <p:cNvSpPr txBox="1">
            <a:spLocks noChangeArrowheads="1"/>
          </p:cNvSpPr>
          <p:nvPr/>
        </p:nvSpPr>
        <p:spPr bwMode="auto">
          <a:xfrm>
            <a:off x="1752600" y="0"/>
            <a:ext cx="4648200" cy="1295400"/>
          </a:xfrm>
          <a:prstGeom prst="rect">
            <a:avLst/>
          </a:prstGeom>
          <a:noFill/>
          <a:ln w="9525">
            <a:noFill/>
            <a:miter lim="800000"/>
            <a:headEnd/>
            <a:tailEnd/>
          </a:ln>
        </p:spPr>
        <p:txBody>
          <a:bodyPr anchor="ctr"/>
          <a:lstStyle/>
          <a:p>
            <a:pPr>
              <a:defRPr/>
            </a:pPr>
            <a:r>
              <a:rPr lang="en-US" sz="3600" b="1" kern="0" dirty="0" err="1" smtClean="0">
                <a:solidFill>
                  <a:schemeClr val="bg1"/>
                </a:solidFill>
                <a:latin typeface="+mn-lt"/>
                <a:ea typeface="+mj-ea"/>
                <a:cs typeface="+mj-cs"/>
              </a:rPr>
              <a:t>Puntos</a:t>
            </a:r>
            <a:r>
              <a:rPr lang="en-US" sz="3600" b="1" kern="0" dirty="0" smtClean="0">
                <a:solidFill>
                  <a:schemeClr val="bg1"/>
                </a:solidFill>
                <a:latin typeface="+mn-lt"/>
                <a:ea typeface="+mj-ea"/>
                <a:cs typeface="+mj-cs"/>
              </a:rPr>
              <a:t> claves</a:t>
            </a:r>
            <a:endParaRPr lang="en-US" sz="3600" b="1" kern="0" dirty="0">
              <a:solidFill>
                <a:schemeClr val="bg1"/>
              </a:solidFill>
              <a:latin typeface="+mn-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228600" y="1828800"/>
            <a:ext cx="8534400" cy="4648200"/>
          </a:xfrm>
        </p:spPr>
        <p:txBody>
          <a:bodyPr/>
          <a:lstStyle/>
          <a:p>
            <a:pPr eaLnBrk="1" hangingPunct="1">
              <a:lnSpc>
                <a:spcPct val="110000"/>
              </a:lnSpc>
            </a:pPr>
            <a:r>
              <a:rPr lang="en-US" dirty="0" smtClean="0">
                <a:solidFill>
                  <a:srgbClr val="000099"/>
                </a:solidFill>
              </a:rPr>
              <a:t>¿</a:t>
            </a:r>
            <a:r>
              <a:rPr lang="en-US" dirty="0" err="1" smtClean="0">
                <a:solidFill>
                  <a:srgbClr val="000099"/>
                </a:solidFill>
              </a:rPr>
              <a:t>Existen</a:t>
            </a:r>
            <a:r>
              <a:rPr lang="en-US" dirty="0" smtClean="0">
                <a:solidFill>
                  <a:srgbClr val="000099"/>
                </a:solidFill>
              </a:rPr>
              <a:t> </a:t>
            </a:r>
            <a:r>
              <a:rPr lang="en-US" dirty="0" err="1" smtClean="0">
                <a:solidFill>
                  <a:srgbClr val="000099"/>
                </a:solidFill>
              </a:rPr>
              <a:t>sistemas</a:t>
            </a:r>
            <a:r>
              <a:rPr lang="en-US" dirty="0" smtClean="0">
                <a:solidFill>
                  <a:srgbClr val="000099"/>
                </a:solidFill>
              </a:rPr>
              <a:t> </a:t>
            </a:r>
            <a:r>
              <a:rPr lang="en-US" dirty="0" err="1" smtClean="0">
                <a:solidFill>
                  <a:srgbClr val="000099"/>
                </a:solidFill>
              </a:rPr>
              <a:t>ecol</a:t>
            </a:r>
            <a:r>
              <a:rPr lang="en-US" dirty="0" err="1" smtClean="0">
                <a:solidFill>
                  <a:srgbClr val="000099"/>
                </a:solidFill>
              </a:rPr>
              <a:t>ógicos</a:t>
            </a:r>
            <a:r>
              <a:rPr lang="en-US" dirty="0" smtClean="0">
                <a:solidFill>
                  <a:srgbClr val="000099"/>
                </a:solidFill>
              </a:rPr>
              <a:t> </a:t>
            </a:r>
            <a:r>
              <a:rPr lang="en-US" dirty="0" smtClean="0">
                <a:solidFill>
                  <a:srgbClr val="000099"/>
                </a:solidFill>
              </a:rPr>
              <a:t>de </a:t>
            </a:r>
            <a:r>
              <a:rPr lang="en-US" dirty="0" err="1" smtClean="0">
                <a:solidFill>
                  <a:srgbClr val="000099"/>
                </a:solidFill>
              </a:rPr>
              <a:t>filtro-grueso</a:t>
            </a:r>
            <a:r>
              <a:rPr lang="en-US" dirty="0" smtClean="0">
                <a:solidFill>
                  <a:srgbClr val="000099"/>
                </a:solidFill>
              </a:rPr>
              <a:t> </a:t>
            </a:r>
            <a:r>
              <a:rPr lang="en-US" dirty="0" err="1" smtClean="0">
                <a:solidFill>
                  <a:srgbClr val="000099"/>
                </a:solidFill>
              </a:rPr>
              <a:t>para</a:t>
            </a:r>
            <a:r>
              <a:rPr lang="en-US" dirty="0" smtClean="0">
                <a:solidFill>
                  <a:srgbClr val="000099"/>
                </a:solidFill>
              </a:rPr>
              <a:t> </a:t>
            </a:r>
            <a:r>
              <a:rPr lang="en-US" dirty="0" err="1" smtClean="0">
                <a:solidFill>
                  <a:srgbClr val="000099"/>
                </a:solidFill>
              </a:rPr>
              <a:t>comenzar</a:t>
            </a:r>
            <a:r>
              <a:rPr lang="en-US" dirty="0" smtClean="0">
                <a:solidFill>
                  <a:srgbClr val="000099"/>
                </a:solidFill>
              </a:rPr>
              <a:t>?</a:t>
            </a:r>
            <a:endParaRPr lang="en-US" dirty="0" smtClean="0">
              <a:solidFill>
                <a:srgbClr val="000099"/>
              </a:solidFill>
            </a:endParaRPr>
          </a:p>
          <a:p>
            <a:pPr eaLnBrk="1" hangingPunct="1">
              <a:lnSpc>
                <a:spcPct val="110000"/>
              </a:lnSpc>
            </a:pPr>
            <a:endParaRPr lang="en-US" dirty="0" smtClean="0"/>
          </a:p>
          <a:p>
            <a:pPr eaLnBrk="1" hangingPunct="1">
              <a:lnSpc>
                <a:spcPct val="110000"/>
              </a:lnSpc>
            </a:pPr>
            <a:r>
              <a:rPr lang="en-US" dirty="0" smtClean="0">
                <a:solidFill>
                  <a:srgbClr val="008000"/>
                </a:solidFill>
              </a:rPr>
              <a:t>¿Las </a:t>
            </a:r>
            <a:r>
              <a:rPr lang="en-US" dirty="0" err="1" smtClean="0">
                <a:solidFill>
                  <a:srgbClr val="008000"/>
                </a:solidFill>
              </a:rPr>
              <a:t>especies</a:t>
            </a:r>
            <a:r>
              <a:rPr lang="en-US" dirty="0" smtClean="0">
                <a:solidFill>
                  <a:srgbClr val="008000"/>
                </a:solidFill>
              </a:rPr>
              <a:t> </a:t>
            </a:r>
            <a:r>
              <a:rPr lang="en-US" dirty="0" err="1" smtClean="0">
                <a:solidFill>
                  <a:srgbClr val="008000"/>
                </a:solidFill>
              </a:rPr>
              <a:t>focales</a:t>
            </a:r>
            <a:r>
              <a:rPr lang="en-US" dirty="0" smtClean="0">
                <a:solidFill>
                  <a:srgbClr val="008000"/>
                </a:solidFill>
              </a:rPr>
              <a:t> </a:t>
            </a:r>
            <a:r>
              <a:rPr lang="en-US" dirty="0" err="1" smtClean="0">
                <a:solidFill>
                  <a:srgbClr val="008000"/>
                </a:solidFill>
              </a:rPr>
              <a:t>justifican</a:t>
            </a:r>
            <a:r>
              <a:rPr lang="en-US" dirty="0" smtClean="0">
                <a:solidFill>
                  <a:srgbClr val="008000"/>
                </a:solidFill>
              </a:rPr>
              <a:t> </a:t>
            </a:r>
            <a:r>
              <a:rPr lang="en-US" dirty="0" err="1" smtClean="0">
                <a:solidFill>
                  <a:srgbClr val="008000"/>
                </a:solidFill>
              </a:rPr>
              <a:t>ser</a:t>
            </a:r>
            <a:r>
              <a:rPr lang="en-US" dirty="0" smtClean="0">
                <a:solidFill>
                  <a:srgbClr val="008000"/>
                </a:solidFill>
              </a:rPr>
              <a:t> </a:t>
            </a:r>
            <a:r>
              <a:rPr lang="en-US" dirty="0" err="1" smtClean="0">
                <a:solidFill>
                  <a:srgbClr val="008000"/>
                </a:solidFill>
              </a:rPr>
              <a:t>objetos</a:t>
            </a:r>
            <a:r>
              <a:rPr lang="en-US" dirty="0" smtClean="0">
                <a:solidFill>
                  <a:srgbClr val="008000"/>
                </a:solidFill>
              </a:rPr>
              <a:t> de </a:t>
            </a:r>
            <a:r>
              <a:rPr lang="en-US" dirty="0" err="1" smtClean="0">
                <a:solidFill>
                  <a:srgbClr val="008000"/>
                </a:solidFill>
              </a:rPr>
              <a:t>conservaci</a:t>
            </a:r>
            <a:r>
              <a:rPr lang="en-US" dirty="0" err="1" smtClean="0">
                <a:solidFill>
                  <a:srgbClr val="008000"/>
                </a:solidFill>
              </a:rPr>
              <a:t>ón</a:t>
            </a:r>
            <a:r>
              <a:rPr lang="en-US" dirty="0" smtClean="0">
                <a:solidFill>
                  <a:srgbClr val="008000"/>
                </a:solidFill>
              </a:rPr>
              <a:t> </a:t>
            </a:r>
            <a:r>
              <a:rPr lang="en-US" dirty="0" smtClean="0">
                <a:solidFill>
                  <a:srgbClr val="008000"/>
                </a:solidFill>
              </a:rPr>
              <a:t>o </a:t>
            </a:r>
            <a:r>
              <a:rPr lang="en-US" dirty="0" err="1" smtClean="0">
                <a:solidFill>
                  <a:srgbClr val="008000"/>
                </a:solidFill>
              </a:rPr>
              <a:t>sólo</a:t>
            </a:r>
            <a:r>
              <a:rPr lang="en-US" dirty="0" smtClean="0">
                <a:solidFill>
                  <a:srgbClr val="008000"/>
                </a:solidFill>
              </a:rPr>
              <a:t> </a:t>
            </a:r>
            <a:r>
              <a:rPr lang="en-US" dirty="0" err="1" smtClean="0">
                <a:solidFill>
                  <a:srgbClr val="008000"/>
                </a:solidFill>
              </a:rPr>
              <a:t>indicadores</a:t>
            </a:r>
            <a:r>
              <a:rPr lang="en-US" dirty="0" smtClean="0">
                <a:solidFill>
                  <a:srgbClr val="008000"/>
                </a:solidFill>
              </a:rPr>
              <a:t>?</a:t>
            </a:r>
          </a:p>
          <a:p>
            <a:pPr eaLnBrk="1" hangingPunct="1">
              <a:lnSpc>
                <a:spcPct val="110000"/>
              </a:lnSpc>
            </a:pPr>
            <a:endParaRPr lang="en-US" dirty="0" smtClean="0"/>
          </a:p>
          <a:p>
            <a:pPr eaLnBrk="1" hangingPunct="1">
              <a:lnSpc>
                <a:spcPct val="110000"/>
              </a:lnSpc>
            </a:pPr>
            <a:r>
              <a:rPr lang="en-US" dirty="0" smtClean="0">
                <a:solidFill>
                  <a:srgbClr val="000099"/>
                </a:solidFill>
              </a:rPr>
              <a:t>¿Hay </a:t>
            </a:r>
            <a:r>
              <a:rPr lang="en-US" dirty="0" err="1" smtClean="0">
                <a:solidFill>
                  <a:srgbClr val="000099"/>
                </a:solidFill>
              </a:rPr>
              <a:t>algún</a:t>
            </a:r>
            <a:r>
              <a:rPr lang="en-US" dirty="0" smtClean="0">
                <a:solidFill>
                  <a:srgbClr val="000099"/>
                </a:solidFill>
              </a:rPr>
              <a:t> </a:t>
            </a:r>
            <a:r>
              <a:rPr lang="en-US" dirty="0" err="1" smtClean="0">
                <a:solidFill>
                  <a:srgbClr val="000099"/>
                </a:solidFill>
              </a:rPr>
              <a:t>objeto</a:t>
            </a:r>
            <a:r>
              <a:rPr lang="en-US" dirty="0" smtClean="0">
                <a:solidFill>
                  <a:srgbClr val="000099"/>
                </a:solidFill>
              </a:rPr>
              <a:t> </a:t>
            </a:r>
            <a:r>
              <a:rPr lang="en-US" dirty="0" err="1" smtClean="0">
                <a:solidFill>
                  <a:srgbClr val="000099"/>
                </a:solidFill>
              </a:rPr>
              <a:t>que</a:t>
            </a:r>
            <a:r>
              <a:rPr lang="en-US" dirty="0" smtClean="0">
                <a:solidFill>
                  <a:srgbClr val="000099"/>
                </a:solidFill>
              </a:rPr>
              <a:t> no sea de </a:t>
            </a:r>
            <a:r>
              <a:rPr lang="en-US" dirty="0" err="1" smtClean="0">
                <a:solidFill>
                  <a:srgbClr val="000099"/>
                </a:solidFill>
              </a:rPr>
              <a:t>importancia</a:t>
            </a:r>
            <a:r>
              <a:rPr lang="en-US" dirty="0" smtClean="0">
                <a:solidFill>
                  <a:srgbClr val="000099"/>
                </a:solidFill>
              </a:rPr>
              <a:t> </a:t>
            </a:r>
            <a:r>
              <a:rPr lang="en-US" dirty="0" err="1" smtClean="0">
                <a:solidFill>
                  <a:srgbClr val="000099"/>
                </a:solidFill>
              </a:rPr>
              <a:t>crítica</a:t>
            </a:r>
            <a:r>
              <a:rPr lang="en-US" dirty="0" smtClean="0">
                <a:solidFill>
                  <a:srgbClr val="000099"/>
                </a:solidFill>
              </a:rPr>
              <a:t>?</a:t>
            </a:r>
          </a:p>
          <a:p>
            <a:pPr eaLnBrk="1" hangingPunct="1">
              <a:lnSpc>
                <a:spcPct val="110000"/>
              </a:lnSpc>
            </a:pPr>
            <a:endParaRPr lang="en-US" dirty="0" smtClean="0"/>
          </a:p>
          <a:p>
            <a:pPr eaLnBrk="1" hangingPunct="1">
              <a:lnSpc>
                <a:spcPct val="110000"/>
              </a:lnSpc>
            </a:pPr>
            <a:r>
              <a:rPr lang="en-US" dirty="0" smtClean="0">
                <a:solidFill>
                  <a:srgbClr val="008000"/>
                </a:solidFill>
              </a:rPr>
              <a:t>¿</a:t>
            </a:r>
            <a:r>
              <a:rPr lang="en-US" dirty="0" err="1" smtClean="0">
                <a:solidFill>
                  <a:srgbClr val="008000"/>
                </a:solidFill>
              </a:rPr>
              <a:t>Juntar</a:t>
            </a:r>
            <a:r>
              <a:rPr lang="en-US" dirty="0" smtClean="0">
                <a:solidFill>
                  <a:srgbClr val="008000"/>
                </a:solidFill>
              </a:rPr>
              <a:t> o </a:t>
            </a:r>
            <a:r>
              <a:rPr lang="en-US" dirty="0" err="1" smtClean="0">
                <a:solidFill>
                  <a:srgbClr val="008000"/>
                </a:solidFill>
              </a:rPr>
              <a:t>separar</a:t>
            </a:r>
            <a:r>
              <a:rPr lang="en-US" dirty="0" smtClean="0">
                <a:solidFill>
                  <a:srgbClr val="008000"/>
                </a:solidFill>
              </a:rPr>
              <a:t>?</a:t>
            </a:r>
            <a:endParaRPr lang="en-US" dirty="0" smtClean="0">
              <a:solidFill>
                <a:srgbClr val="008000"/>
              </a:solidFill>
            </a:endParaRPr>
          </a:p>
          <a:p>
            <a:pPr eaLnBrk="1" hangingPunct="1"/>
            <a:endParaRPr lang="en-US" dirty="0" smtClean="0"/>
          </a:p>
        </p:txBody>
      </p:sp>
      <p:sp>
        <p:nvSpPr>
          <p:cNvPr id="23" name="Rectangle 2"/>
          <p:cNvSpPr txBox="1">
            <a:spLocks noChangeArrowheads="1"/>
          </p:cNvSpPr>
          <p:nvPr/>
        </p:nvSpPr>
        <p:spPr bwMode="auto">
          <a:xfrm>
            <a:off x="6096000" y="152400"/>
            <a:ext cx="2895600" cy="1143000"/>
          </a:xfrm>
          <a:prstGeom prst="rect">
            <a:avLst/>
          </a:prstGeom>
          <a:noFill/>
          <a:ln w="9525">
            <a:noFill/>
            <a:miter lim="800000"/>
            <a:headEnd/>
            <a:tailEnd/>
          </a:ln>
        </p:spPr>
        <p:txBody>
          <a:bodyPr anchor="ctr"/>
          <a:lstStyle/>
          <a:p>
            <a:pPr algn="r">
              <a:defRPr/>
            </a:pPr>
            <a:r>
              <a:rPr lang="en-US" sz="2800" b="1" kern="0" dirty="0" err="1" smtClean="0">
                <a:solidFill>
                  <a:schemeClr val="bg1"/>
                </a:solidFill>
                <a:latin typeface="+mn-lt"/>
                <a:ea typeface="+mj-ea"/>
                <a:cs typeface="+mj-cs"/>
              </a:rPr>
              <a:t>Objetos</a:t>
            </a:r>
            <a:r>
              <a:rPr lang="en-US" sz="2800" b="1" kern="0" dirty="0" smtClean="0">
                <a:solidFill>
                  <a:schemeClr val="bg1"/>
                </a:solidFill>
                <a:latin typeface="+mn-lt"/>
                <a:ea typeface="+mj-ea"/>
                <a:cs typeface="+mj-cs"/>
              </a:rPr>
              <a:t> de Conservación</a:t>
            </a:r>
            <a:endParaRPr lang="en-US" sz="2800" b="1" kern="0" dirty="0">
              <a:solidFill>
                <a:schemeClr val="bg1"/>
              </a:solidFill>
              <a:latin typeface="+mn-lt"/>
              <a:ea typeface="+mj-ea"/>
              <a:cs typeface="+mj-cs"/>
            </a:endParaRPr>
          </a:p>
        </p:txBody>
      </p:sp>
      <p:sp>
        <p:nvSpPr>
          <p:cNvPr id="24" name="Rectangle 2"/>
          <p:cNvSpPr txBox="1">
            <a:spLocks noChangeArrowheads="1"/>
          </p:cNvSpPr>
          <p:nvPr/>
        </p:nvSpPr>
        <p:spPr bwMode="auto">
          <a:xfrm>
            <a:off x="1447800" y="0"/>
            <a:ext cx="4572000" cy="1295400"/>
          </a:xfrm>
          <a:prstGeom prst="rect">
            <a:avLst/>
          </a:prstGeom>
          <a:noFill/>
          <a:ln w="9525">
            <a:noFill/>
            <a:miter lim="800000"/>
            <a:headEnd/>
            <a:tailEnd/>
          </a:ln>
        </p:spPr>
        <p:txBody>
          <a:bodyPr anchor="ctr"/>
          <a:lstStyle/>
          <a:p>
            <a:pPr>
              <a:defRPr/>
            </a:pPr>
            <a:r>
              <a:rPr lang="en-US" sz="2800" b="1" kern="0" dirty="0" err="1" smtClean="0">
                <a:solidFill>
                  <a:schemeClr val="bg1"/>
                </a:solidFill>
                <a:latin typeface="+mn-lt"/>
                <a:ea typeface="+mj-ea"/>
                <a:cs typeface="+mj-cs"/>
              </a:rPr>
              <a:t>Preguntas</a:t>
            </a:r>
            <a:r>
              <a:rPr lang="en-US" sz="2800" b="1" kern="0" dirty="0" smtClean="0">
                <a:solidFill>
                  <a:schemeClr val="bg1"/>
                </a:solidFill>
                <a:latin typeface="+mn-lt"/>
                <a:ea typeface="+mj-ea"/>
                <a:cs typeface="+mj-cs"/>
              </a:rPr>
              <a:t> </a:t>
            </a:r>
            <a:r>
              <a:rPr lang="en-US" sz="2800" b="1" kern="0" dirty="0" err="1" smtClean="0">
                <a:solidFill>
                  <a:schemeClr val="bg1"/>
                </a:solidFill>
                <a:latin typeface="+mn-lt"/>
                <a:ea typeface="+mj-ea"/>
                <a:cs typeface="+mj-cs"/>
              </a:rPr>
              <a:t>críticas</a:t>
            </a:r>
            <a:r>
              <a:rPr lang="en-US" sz="2800" b="1" kern="0" dirty="0" smtClean="0">
                <a:solidFill>
                  <a:schemeClr val="bg1"/>
                </a:solidFill>
                <a:latin typeface="+mn-lt"/>
                <a:ea typeface="+mj-ea"/>
                <a:cs typeface="+mj-cs"/>
              </a:rPr>
              <a:t> </a:t>
            </a:r>
            <a:r>
              <a:rPr lang="en-US" sz="2800" b="1" kern="0" dirty="0" err="1" smtClean="0">
                <a:solidFill>
                  <a:schemeClr val="bg1"/>
                </a:solidFill>
                <a:latin typeface="+mn-lt"/>
                <a:ea typeface="+mj-ea"/>
                <a:cs typeface="+mj-cs"/>
              </a:rPr>
              <a:t>para</a:t>
            </a:r>
            <a:r>
              <a:rPr lang="en-US" sz="2800" b="1" kern="0" dirty="0" smtClean="0">
                <a:solidFill>
                  <a:schemeClr val="bg1"/>
                </a:solidFill>
                <a:latin typeface="+mn-lt"/>
                <a:ea typeface="+mj-ea"/>
                <a:cs typeface="+mj-cs"/>
              </a:rPr>
              <a:t> el </a:t>
            </a:r>
            <a:r>
              <a:rPr lang="en-US" sz="2800" b="1" kern="0" dirty="0" err="1" smtClean="0">
                <a:solidFill>
                  <a:schemeClr val="bg1"/>
                </a:solidFill>
                <a:latin typeface="+mn-lt"/>
                <a:ea typeface="+mj-ea"/>
                <a:cs typeface="+mj-cs"/>
              </a:rPr>
              <a:t>equipo</a:t>
            </a:r>
            <a:endParaRPr lang="en-US" sz="2800" b="1" kern="0" dirty="0">
              <a:solidFill>
                <a:schemeClr val="bg1"/>
              </a:solidFill>
              <a:latin typeface="+mn-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1371600"/>
            <a:ext cx="6019800" cy="838200"/>
          </a:xfrm>
        </p:spPr>
        <p:txBody>
          <a:bodyPr/>
          <a:lstStyle/>
          <a:p>
            <a:pPr eaLnBrk="1" hangingPunct="1">
              <a:defRPr/>
            </a:pPr>
            <a:r>
              <a:rPr lang="en-US" sz="3200" dirty="0" err="1" smtClean="0">
                <a:solidFill>
                  <a:srgbClr val="000099"/>
                </a:solidFill>
                <a:latin typeface="+mn-lt"/>
              </a:rPr>
              <a:t>Problema</a:t>
            </a:r>
            <a:r>
              <a:rPr lang="en-US" sz="3200" dirty="0" smtClean="0">
                <a:solidFill>
                  <a:srgbClr val="000099"/>
                </a:solidFill>
                <a:latin typeface="+mn-lt"/>
              </a:rPr>
              <a:t>: </a:t>
            </a:r>
            <a:r>
              <a:rPr lang="en-US" sz="3200" dirty="0" smtClean="0">
                <a:solidFill>
                  <a:srgbClr val="0070C0"/>
                </a:solidFill>
              </a:rPr>
              <a:t>¿</a:t>
            </a:r>
            <a:r>
              <a:rPr lang="en-US" sz="3200" dirty="0" err="1" smtClean="0">
                <a:solidFill>
                  <a:srgbClr val="000099"/>
                </a:solidFill>
                <a:latin typeface="+mn-lt"/>
              </a:rPr>
              <a:t>Juntar</a:t>
            </a:r>
            <a:r>
              <a:rPr lang="en-US" sz="3200" dirty="0" smtClean="0">
                <a:solidFill>
                  <a:srgbClr val="000099"/>
                </a:solidFill>
                <a:latin typeface="+mn-lt"/>
              </a:rPr>
              <a:t> o </a:t>
            </a:r>
            <a:r>
              <a:rPr lang="en-US" sz="3200" dirty="0" err="1" smtClean="0">
                <a:solidFill>
                  <a:srgbClr val="000099"/>
                </a:solidFill>
                <a:latin typeface="+mn-lt"/>
              </a:rPr>
              <a:t>separar</a:t>
            </a:r>
            <a:r>
              <a:rPr lang="en-US" sz="3200" dirty="0" smtClean="0">
                <a:solidFill>
                  <a:srgbClr val="0070C0"/>
                </a:solidFill>
              </a:rPr>
              <a:t>?</a:t>
            </a:r>
            <a:endParaRPr lang="en-US" sz="3200" dirty="0" smtClean="0">
              <a:solidFill>
                <a:srgbClr val="0070C0"/>
              </a:solidFill>
              <a:latin typeface="+mn-lt"/>
            </a:endParaRPr>
          </a:p>
        </p:txBody>
      </p:sp>
      <p:sp>
        <p:nvSpPr>
          <p:cNvPr id="8195" name="Rectangle 3"/>
          <p:cNvSpPr>
            <a:spLocks noGrp="1" noChangeArrowheads="1"/>
          </p:cNvSpPr>
          <p:nvPr>
            <p:ph type="body" idx="1"/>
          </p:nvPr>
        </p:nvSpPr>
        <p:spPr>
          <a:xfrm>
            <a:off x="685800" y="2362200"/>
            <a:ext cx="8077200" cy="4267200"/>
          </a:xfrm>
        </p:spPr>
        <p:txBody>
          <a:bodyPr/>
          <a:lstStyle/>
          <a:p>
            <a:pPr eaLnBrk="1" hangingPunct="1"/>
            <a:r>
              <a:rPr lang="en-US" dirty="0" smtClean="0">
                <a:solidFill>
                  <a:srgbClr val="000099"/>
                </a:solidFill>
              </a:rPr>
              <a:t>¿Si </a:t>
            </a:r>
            <a:r>
              <a:rPr lang="en-US" dirty="0" err="1" smtClean="0">
                <a:solidFill>
                  <a:srgbClr val="000099"/>
                </a:solidFill>
              </a:rPr>
              <a:t>mantienes</a:t>
            </a:r>
            <a:r>
              <a:rPr lang="en-US" dirty="0" smtClean="0">
                <a:solidFill>
                  <a:srgbClr val="000099"/>
                </a:solidFill>
              </a:rPr>
              <a:t> </a:t>
            </a:r>
            <a:r>
              <a:rPr lang="en-US" dirty="0" smtClean="0">
                <a:solidFill>
                  <a:srgbClr val="000099"/>
                </a:solidFill>
              </a:rPr>
              <a:t>el </a:t>
            </a:r>
            <a:r>
              <a:rPr lang="en-US" dirty="0" err="1" smtClean="0">
                <a:solidFill>
                  <a:srgbClr val="000099"/>
                </a:solidFill>
              </a:rPr>
              <a:t>sistema</a:t>
            </a:r>
            <a:r>
              <a:rPr lang="en-US" dirty="0" smtClean="0">
                <a:solidFill>
                  <a:srgbClr val="000099"/>
                </a:solidFill>
              </a:rPr>
              <a:t>, </a:t>
            </a:r>
            <a:r>
              <a:rPr lang="en-US" dirty="0" err="1" smtClean="0">
                <a:solidFill>
                  <a:srgbClr val="000099"/>
                </a:solidFill>
              </a:rPr>
              <a:t>mantienes</a:t>
            </a:r>
            <a:r>
              <a:rPr lang="en-US" dirty="0" smtClean="0">
                <a:solidFill>
                  <a:srgbClr val="000099"/>
                </a:solidFill>
              </a:rPr>
              <a:t> </a:t>
            </a:r>
            <a:r>
              <a:rPr lang="en-US" dirty="0" err="1" smtClean="0">
                <a:solidFill>
                  <a:srgbClr val="000099"/>
                </a:solidFill>
              </a:rPr>
              <a:t>las</a:t>
            </a:r>
            <a:r>
              <a:rPr lang="en-US" dirty="0" smtClean="0">
                <a:solidFill>
                  <a:srgbClr val="000099"/>
                </a:solidFill>
              </a:rPr>
              <a:t> </a:t>
            </a:r>
            <a:r>
              <a:rPr lang="en-US" dirty="0" err="1" smtClean="0">
                <a:solidFill>
                  <a:srgbClr val="000099"/>
                </a:solidFill>
              </a:rPr>
              <a:t>especies</a:t>
            </a:r>
            <a:r>
              <a:rPr lang="en-US" dirty="0" smtClean="0">
                <a:solidFill>
                  <a:srgbClr val="000099"/>
                </a:solidFill>
              </a:rPr>
              <a:t>?</a:t>
            </a:r>
          </a:p>
          <a:p>
            <a:pPr eaLnBrk="1" hangingPunct="1"/>
            <a:endParaRPr lang="en-US" dirty="0" smtClean="0"/>
          </a:p>
          <a:p>
            <a:pPr eaLnBrk="1" hangingPunct="1"/>
            <a:r>
              <a:rPr lang="en-US" dirty="0" smtClean="0">
                <a:solidFill>
                  <a:srgbClr val="008000"/>
                </a:solidFill>
              </a:rPr>
              <a:t>¿Las </a:t>
            </a:r>
            <a:r>
              <a:rPr lang="en-US" dirty="0" err="1" smtClean="0">
                <a:solidFill>
                  <a:srgbClr val="008000"/>
                </a:solidFill>
              </a:rPr>
              <a:t>diferentes</a:t>
            </a:r>
            <a:r>
              <a:rPr lang="en-US" dirty="0" smtClean="0">
                <a:solidFill>
                  <a:srgbClr val="008000"/>
                </a:solidFill>
              </a:rPr>
              <a:t> </a:t>
            </a:r>
            <a:r>
              <a:rPr lang="en-US" dirty="0" err="1" smtClean="0">
                <a:solidFill>
                  <a:srgbClr val="008000"/>
                </a:solidFill>
              </a:rPr>
              <a:t>especies</a:t>
            </a:r>
            <a:r>
              <a:rPr lang="en-US" dirty="0" smtClean="0">
                <a:solidFill>
                  <a:srgbClr val="008000"/>
                </a:solidFill>
              </a:rPr>
              <a:t> </a:t>
            </a:r>
            <a:r>
              <a:rPr lang="en-US" dirty="0" err="1" smtClean="0">
                <a:solidFill>
                  <a:srgbClr val="008000"/>
                </a:solidFill>
              </a:rPr>
              <a:t>coexisten</a:t>
            </a:r>
            <a:r>
              <a:rPr lang="en-US" dirty="0" smtClean="0">
                <a:solidFill>
                  <a:srgbClr val="008000"/>
                </a:solidFill>
              </a:rPr>
              <a:t> en el </a:t>
            </a:r>
            <a:r>
              <a:rPr lang="en-US" dirty="0" err="1" smtClean="0">
                <a:solidFill>
                  <a:srgbClr val="008000"/>
                </a:solidFill>
              </a:rPr>
              <a:t>mismo</a:t>
            </a:r>
            <a:r>
              <a:rPr lang="en-US" dirty="0" smtClean="0">
                <a:solidFill>
                  <a:srgbClr val="008000"/>
                </a:solidFill>
              </a:rPr>
              <a:t> </a:t>
            </a:r>
            <a:r>
              <a:rPr lang="en-US" dirty="0" err="1" smtClean="0">
                <a:solidFill>
                  <a:srgbClr val="008000"/>
                </a:solidFill>
              </a:rPr>
              <a:t>lugar</a:t>
            </a:r>
            <a:r>
              <a:rPr lang="en-US" dirty="0" smtClean="0">
                <a:solidFill>
                  <a:srgbClr val="008000"/>
                </a:solidFill>
              </a:rPr>
              <a:t>?</a:t>
            </a:r>
          </a:p>
          <a:p>
            <a:pPr eaLnBrk="1" hangingPunct="1"/>
            <a:endParaRPr lang="en-US" dirty="0" smtClean="0"/>
          </a:p>
          <a:p>
            <a:pPr eaLnBrk="1" hangingPunct="1"/>
            <a:r>
              <a:rPr lang="en-US" dirty="0" smtClean="0">
                <a:solidFill>
                  <a:srgbClr val="000099"/>
                </a:solidFill>
              </a:rPr>
              <a:t>¿Los </a:t>
            </a:r>
            <a:r>
              <a:rPr lang="en-US" dirty="0" err="1" smtClean="0">
                <a:solidFill>
                  <a:srgbClr val="000099"/>
                </a:solidFill>
              </a:rPr>
              <a:t>objetos</a:t>
            </a:r>
            <a:r>
              <a:rPr lang="en-US" dirty="0" smtClean="0">
                <a:solidFill>
                  <a:srgbClr val="000099"/>
                </a:solidFill>
              </a:rPr>
              <a:t> </a:t>
            </a:r>
            <a:r>
              <a:rPr lang="en-US" dirty="0" err="1" smtClean="0">
                <a:solidFill>
                  <a:srgbClr val="000099"/>
                </a:solidFill>
              </a:rPr>
              <a:t>requieren</a:t>
            </a:r>
            <a:r>
              <a:rPr lang="en-US" dirty="0" smtClean="0">
                <a:solidFill>
                  <a:srgbClr val="000099"/>
                </a:solidFill>
              </a:rPr>
              <a:t> </a:t>
            </a:r>
            <a:r>
              <a:rPr lang="en-US" dirty="0" smtClean="0">
                <a:solidFill>
                  <a:srgbClr val="000099"/>
                </a:solidFill>
              </a:rPr>
              <a:t>de </a:t>
            </a:r>
            <a:r>
              <a:rPr lang="en-US" dirty="0" err="1" smtClean="0">
                <a:solidFill>
                  <a:srgbClr val="000099"/>
                </a:solidFill>
              </a:rPr>
              <a:t>hábitats</a:t>
            </a:r>
            <a:r>
              <a:rPr lang="en-US" dirty="0" smtClean="0">
                <a:solidFill>
                  <a:srgbClr val="000099"/>
                </a:solidFill>
              </a:rPr>
              <a:t> </a:t>
            </a:r>
            <a:r>
              <a:rPr lang="en-US" dirty="0" smtClean="0">
                <a:solidFill>
                  <a:srgbClr val="000099"/>
                </a:solidFill>
              </a:rPr>
              <a:t>y/o </a:t>
            </a:r>
            <a:r>
              <a:rPr lang="en-US" dirty="0" err="1" smtClean="0">
                <a:solidFill>
                  <a:srgbClr val="000099"/>
                </a:solidFill>
              </a:rPr>
              <a:t>procesos</a:t>
            </a:r>
            <a:r>
              <a:rPr lang="en-US" dirty="0" smtClean="0">
                <a:solidFill>
                  <a:srgbClr val="000099"/>
                </a:solidFill>
              </a:rPr>
              <a:t> </a:t>
            </a:r>
            <a:r>
              <a:rPr lang="en-US" dirty="0" err="1" smtClean="0">
                <a:solidFill>
                  <a:srgbClr val="000099"/>
                </a:solidFill>
              </a:rPr>
              <a:t>similares</a:t>
            </a:r>
            <a:r>
              <a:rPr lang="en-US" dirty="0" smtClean="0">
                <a:solidFill>
                  <a:srgbClr val="000099"/>
                </a:solidFill>
              </a:rPr>
              <a:t>?</a:t>
            </a:r>
          </a:p>
          <a:p>
            <a:pPr eaLnBrk="1" hangingPunct="1"/>
            <a:endParaRPr lang="en-US" dirty="0" smtClean="0">
              <a:solidFill>
                <a:srgbClr val="008000"/>
              </a:solidFill>
            </a:endParaRPr>
          </a:p>
          <a:p>
            <a:pPr eaLnBrk="1" hangingPunct="1"/>
            <a:r>
              <a:rPr lang="en-US" dirty="0" smtClean="0">
                <a:solidFill>
                  <a:srgbClr val="008000"/>
                </a:solidFill>
              </a:rPr>
              <a:t>¿Es probable </a:t>
            </a:r>
            <a:r>
              <a:rPr lang="en-US" dirty="0" err="1" smtClean="0">
                <a:solidFill>
                  <a:srgbClr val="008000"/>
                </a:solidFill>
              </a:rPr>
              <a:t>que</a:t>
            </a:r>
            <a:r>
              <a:rPr lang="en-US" dirty="0" smtClean="0">
                <a:solidFill>
                  <a:srgbClr val="008000"/>
                </a:solidFill>
              </a:rPr>
              <a:t> los </a:t>
            </a:r>
            <a:r>
              <a:rPr lang="en-US" dirty="0" err="1" smtClean="0">
                <a:solidFill>
                  <a:srgbClr val="008000"/>
                </a:solidFill>
              </a:rPr>
              <a:t>objetos</a:t>
            </a:r>
            <a:r>
              <a:rPr lang="en-US" dirty="0" smtClean="0">
                <a:solidFill>
                  <a:srgbClr val="008000"/>
                </a:solidFill>
              </a:rPr>
              <a:t> </a:t>
            </a:r>
            <a:r>
              <a:rPr lang="en-US" dirty="0" err="1" smtClean="0">
                <a:solidFill>
                  <a:srgbClr val="008000"/>
                </a:solidFill>
              </a:rPr>
              <a:t>sean</a:t>
            </a:r>
            <a:r>
              <a:rPr lang="en-US" dirty="0" smtClean="0">
                <a:solidFill>
                  <a:srgbClr val="008000"/>
                </a:solidFill>
              </a:rPr>
              <a:t> </a:t>
            </a:r>
            <a:r>
              <a:rPr lang="en-US" dirty="0" err="1" smtClean="0">
                <a:solidFill>
                  <a:srgbClr val="008000"/>
                </a:solidFill>
              </a:rPr>
              <a:t>afectados</a:t>
            </a:r>
            <a:r>
              <a:rPr lang="en-US" dirty="0" smtClean="0">
                <a:solidFill>
                  <a:srgbClr val="008000"/>
                </a:solidFill>
              </a:rPr>
              <a:t> </a:t>
            </a:r>
            <a:r>
              <a:rPr lang="en-US" dirty="0" err="1" smtClean="0">
                <a:solidFill>
                  <a:srgbClr val="008000"/>
                </a:solidFill>
              </a:rPr>
              <a:t>por</a:t>
            </a:r>
            <a:r>
              <a:rPr lang="en-US" dirty="0" smtClean="0">
                <a:solidFill>
                  <a:srgbClr val="008000"/>
                </a:solidFill>
              </a:rPr>
              <a:t> </a:t>
            </a:r>
            <a:r>
              <a:rPr lang="en-US" dirty="0" err="1" smtClean="0">
                <a:solidFill>
                  <a:srgbClr val="008000"/>
                </a:solidFill>
              </a:rPr>
              <a:t>las</a:t>
            </a:r>
            <a:r>
              <a:rPr lang="en-US" dirty="0" smtClean="0">
                <a:solidFill>
                  <a:srgbClr val="008000"/>
                </a:solidFill>
              </a:rPr>
              <a:t> </a:t>
            </a:r>
            <a:r>
              <a:rPr lang="en-US" dirty="0" err="1" smtClean="0">
                <a:solidFill>
                  <a:srgbClr val="008000"/>
                </a:solidFill>
              </a:rPr>
              <a:t>mismas</a:t>
            </a:r>
            <a:r>
              <a:rPr lang="en-US" dirty="0" smtClean="0">
                <a:solidFill>
                  <a:srgbClr val="008000"/>
                </a:solidFill>
              </a:rPr>
              <a:t> </a:t>
            </a:r>
            <a:r>
              <a:rPr lang="en-US" dirty="0" err="1" smtClean="0">
                <a:solidFill>
                  <a:srgbClr val="008000"/>
                </a:solidFill>
              </a:rPr>
              <a:t>amenazas</a:t>
            </a:r>
            <a:r>
              <a:rPr lang="en-US" dirty="0" smtClean="0">
                <a:solidFill>
                  <a:srgbClr val="008000"/>
                </a:solidFill>
              </a:rPr>
              <a:t>?</a:t>
            </a:r>
          </a:p>
          <a:p>
            <a:pPr eaLnBrk="1" hangingPunct="1">
              <a:buFontTx/>
              <a:buNone/>
            </a:pPr>
            <a:endParaRPr lang="en-US" dirty="0" smtClean="0"/>
          </a:p>
        </p:txBody>
      </p:sp>
      <p:sp>
        <p:nvSpPr>
          <p:cNvPr id="5" name="Rectangle 2"/>
          <p:cNvSpPr txBox="1">
            <a:spLocks noChangeArrowheads="1"/>
          </p:cNvSpPr>
          <p:nvPr/>
        </p:nvSpPr>
        <p:spPr bwMode="auto">
          <a:xfrm>
            <a:off x="1447800" y="0"/>
            <a:ext cx="4953000" cy="1295400"/>
          </a:xfrm>
          <a:prstGeom prst="rect">
            <a:avLst/>
          </a:prstGeom>
          <a:noFill/>
          <a:ln w="9525">
            <a:noFill/>
            <a:miter lim="800000"/>
            <a:headEnd/>
            <a:tailEnd/>
          </a:ln>
        </p:spPr>
        <p:txBody>
          <a:bodyPr anchor="ctr"/>
          <a:lstStyle/>
          <a:p>
            <a:pPr>
              <a:defRPr/>
            </a:pPr>
            <a:r>
              <a:rPr lang="en-US" sz="3200" b="1" kern="0" dirty="0" err="1" smtClean="0">
                <a:solidFill>
                  <a:schemeClr val="bg1"/>
                </a:solidFill>
                <a:latin typeface="+mn-lt"/>
                <a:ea typeface="+mj-ea"/>
                <a:cs typeface="+mj-cs"/>
              </a:rPr>
              <a:t>Problemas</a:t>
            </a:r>
            <a:r>
              <a:rPr lang="en-US" sz="3200" b="1" kern="0" dirty="0" smtClean="0">
                <a:solidFill>
                  <a:schemeClr val="bg1"/>
                </a:solidFill>
                <a:latin typeface="+mn-lt"/>
                <a:ea typeface="+mj-ea"/>
                <a:cs typeface="+mj-cs"/>
              </a:rPr>
              <a:t> </a:t>
            </a:r>
            <a:r>
              <a:rPr lang="en-US" sz="3200" b="1" kern="0" dirty="0" err="1" smtClean="0">
                <a:solidFill>
                  <a:schemeClr val="bg1"/>
                </a:solidFill>
                <a:latin typeface="+mn-lt"/>
                <a:ea typeface="+mj-ea"/>
                <a:cs typeface="+mj-cs"/>
              </a:rPr>
              <a:t>comunes</a:t>
            </a:r>
            <a:r>
              <a:rPr lang="en-US" sz="3200" b="1" kern="0" dirty="0" smtClean="0">
                <a:solidFill>
                  <a:schemeClr val="bg1"/>
                </a:solidFill>
                <a:latin typeface="+mn-lt"/>
                <a:ea typeface="+mj-ea"/>
                <a:cs typeface="+mj-cs"/>
              </a:rPr>
              <a:t> &amp; </a:t>
            </a:r>
            <a:r>
              <a:rPr lang="en-US" sz="3200" b="1" kern="0" dirty="0" err="1" smtClean="0">
                <a:solidFill>
                  <a:schemeClr val="bg1"/>
                </a:solidFill>
                <a:latin typeface="+mn-lt"/>
                <a:ea typeface="+mj-ea"/>
                <a:cs typeface="+mj-cs"/>
              </a:rPr>
              <a:t>Recomendaciones</a:t>
            </a:r>
            <a:endParaRPr lang="en-US" sz="3200" b="1" kern="0" dirty="0">
              <a:solidFill>
                <a:schemeClr val="bg1"/>
              </a:solidFill>
              <a:latin typeface="+mn-lt"/>
              <a:ea typeface="+mj-ea"/>
              <a:cs typeface="+mj-cs"/>
            </a:endParaRPr>
          </a:p>
        </p:txBody>
      </p:sp>
      <p:sp>
        <p:nvSpPr>
          <p:cNvPr id="13" name="Rectangle 2"/>
          <p:cNvSpPr txBox="1">
            <a:spLocks noChangeArrowheads="1"/>
          </p:cNvSpPr>
          <p:nvPr/>
        </p:nvSpPr>
        <p:spPr bwMode="auto">
          <a:xfrm>
            <a:off x="6248400" y="152400"/>
            <a:ext cx="2895600" cy="1143000"/>
          </a:xfrm>
          <a:prstGeom prst="rect">
            <a:avLst/>
          </a:prstGeom>
          <a:noFill/>
          <a:ln w="9525">
            <a:noFill/>
            <a:miter lim="800000"/>
            <a:headEnd/>
            <a:tailEnd/>
          </a:ln>
        </p:spPr>
        <p:txBody>
          <a:bodyPr anchor="ctr"/>
          <a:lstStyle/>
          <a:p>
            <a:pPr algn="r">
              <a:defRPr/>
            </a:pPr>
            <a:r>
              <a:rPr lang="en-US" sz="2800" b="1" kern="0" dirty="0" err="1" smtClean="0">
                <a:solidFill>
                  <a:schemeClr val="bg1"/>
                </a:solidFill>
                <a:latin typeface="+mn-lt"/>
                <a:ea typeface="+mj-ea"/>
                <a:cs typeface="+mj-cs"/>
              </a:rPr>
              <a:t>Objetos</a:t>
            </a:r>
            <a:r>
              <a:rPr lang="en-US" sz="2800" b="1" kern="0" dirty="0" smtClean="0">
                <a:solidFill>
                  <a:schemeClr val="bg1"/>
                </a:solidFill>
                <a:latin typeface="+mn-lt"/>
                <a:ea typeface="+mj-ea"/>
                <a:cs typeface="+mj-cs"/>
              </a:rPr>
              <a:t> de Conservación</a:t>
            </a:r>
            <a:endParaRPr lang="en-US" sz="2800" b="1" kern="0" dirty="0">
              <a:solidFill>
                <a:schemeClr val="bg1"/>
              </a:solidFill>
              <a:latin typeface="+mn-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0" y="1371600"/>
            <a:ext cx="9144000" cy="5486400"/>
          </a:xfrm>
        </p:spPr>
        <p:txBody>
          <a:bodyPr/>
          <a:lstStyle/>
          <a:p>
            <a:pPr eaLnBrk="1" hangingPunct="1">
              <a:buClr>
                <a:schemeClr val="tx1"/>
              </a:buClr>
              <a:buFontTx/>
              <a:buNone/>
            </a:pPr>
            <a:r>
              <a:rPr lang="en-US" sz="3200" b="1" dirty="0" err="1" smtClean="0">
                <a:solidFill>
                  <a:srgbClr val="000099"/>
                </a:solidFill>
              </a:rPr>
              <a:t>Problema</a:t>
            </a:r>
            <a:r>
              <a:rPr lang="en-US" sz="3200" b="1" dirty="0" smtClean="0">
                <a:solidFill>
                  <a:srgbClr val="000099"/>
                </a:solidFill>
              </a:rPr>
              <a:t>: </a:t>
            </a:r>
            <a:r>
              <a:rPr lang="en-US" sz="3200" b="1" dirty="0" smtClean="0">
                <a:solidFill>
                  <a:srgbClr val="000099"/>
                </a:solidFill>
              </a:rPr>
              <a:t>Un </a:t>
            </a:r>
            <a:r>
              <a:rPr lang="en-US" sz="3200" b="1" dirty="0" err="1" smtClean="0">
                <a:solidFill>
                  <a:srgbClr val="000099"/>
                </a:solidFill>
              </a:rPr>
              <a:t>á</a:t>
            </a:r>
            <a:r>
              <a:rPr lang="en-US" sz="3200" b="1" dirty="0" err="1" smtClean="0">
                <a:solidFill>
                  <a:srgbClr val="000099"/>
                </a:solidFill>
              </a:rPr>
              <a:t>rea</a:t>
            </a:r>
            <a:r>
              <a:rPr lang="en-US" sz="3200" b="1" dirty="0" smtClean="0">
                <a:solidFill>
                  <a:srgbClr val="000099"/>
                </a:solidFill>
              </a:rPr>
              <a:t> </a:t>
            </a:r>
            <a:r>
              <a:rPr lang="en-US" sz="3200" b="1" dirty="0" smtClean="0">
                <a:solidFill>
                  <a:srgbClr val="000099"/>
                </a:solidFill>
              </a:rPr>
              <a:t>de </a:t>
            </a:r>
            <a:r>
              <a:rPr lang="en-US" sz="3200" b="1" dirty="0" err="1" smtClean="0">
                <a:solidFill>
                  <a:srgbClr val="000099"/>
                </a:solidFill>
              </a:rPr>
              <a:t>proyecto</a:t>
            </a:r>
            <a:r>
              <a:rPr lang="en-US" sz="3200" b="1" dirty="0" smtClean="0">
                <a:solidFill>
                  <a:srgbClr val="000099"/>
                </a:solidFill>
              </a:rPr>
              <a:t> </a:t>
            </a:r>
            <a:r>
              <a:rPr lang="en-US" sz="3200" b="1" dirty="0" err="1" smtClean="0">
                <a:solidFill>
                  <a:srgbClr val="000099"/>
                </a:solidFill>
              </a:rPr>
              <a:t>muy</a:t>
            </a:r>
            <a:r>
              <a:rPr lang="en-US" sz="3200" b="1" dirty="0" smtClean="0">
                <a:solidFill>
                  <a:srgbClr val="000099"/>
                </a:solidFill>
              </a:rPr>
              <a:t> </a:t>
            </a:r>
            <a:r>
              <a:rPr lang="en-US" sz="3200" b="1" dirty="0" err="1" smtClean="0">
                <a:solidFill>
                  <a:srgbClr val="000099"/>
                </a:solidFill>
              </a:rPr>
              <a:t>extensa</a:t>
            </a:r>
            <a:r>
              <a:rPr lang="en-US" sz="3200" b="1" dirty="0" smtClean="0">
                <a:solidFill>
                  <a:srgbClr val="000099"/>
                </a:solidFill>
              </a:rPr>
              <a:t> </a:t>
            </a:r>
            <a:r>
              <a:rPr lang="en-US" sz="3200" b="1" dirty="0" smtClean="0">
                <a:solidFill>
                  <a:srgbClr val="000099"/>
                </a:solidFill>
              </a:rPr>
              <a:t>o </a:t>
            </a:r>
            <a:r>
              <a:rPr lang="en-US" sz="3200" b="1" dirty="0" err="1" smtClean="0">
                <a:solidFill>
                  <a:srgbClr val="000099"/>
                </a:solidFill>
              </a:rPr>
              <a:t>muchos</a:t>
            </a:r>
            <a:r>
              <a:rPr lang="en-US" sz="3200" b="1" dirty="0" smtClean="0">
                <a:solidFill>
                  <a:srgbClr val="000099"/>
                </a:solidFill>
              </a:rPr>
              <a:t> </a:t>
            </a:r>
            <a:r>
              <a:rPr lang="en-US" sz="3200" b="1" dirty="0" err="1" smtClean="0">
                <a:solidFill>
                  <a:srgbClr val="000099"/>
                </a:solidFill>
              </a:rPr>
              <a:t>objetos</a:t>
            </a:r>
            <a:endParaRPr lang="en-US" sz="3200" b="1" dirty="0" smtClean="0">
              <a:solidFill>
                <a:srgbClr val="000099"/>
              </a:solidFill>
            </a:endParaRPr>
          </a:p>
          <a:p>
            <a:pPr lvl="1" eaLnBrk="1" hangingPunct="1">
              <a:spcBef>
                <a:spcPct val="15000"/>
              </a:spcBef>
              <a:buClr>
                <a:schemeClr val="tx1"/>
              </a:buClr>
              <a:buFont typeface="Arial" charset="0"/>
              <a:buChar char="•"/>
            </a:pPr>
            <a:endParaRPr lang="en-US" sz="2000" dirty="0" smtClean="0"/>
          </a:p>
          <a:p>
            <a:pPr lvl="1" eaLnBrk="1" hangingPunct="1">
              <a:spcBef>
                <a:spcPct val="15000"/>
              </a:spcBef>
              <a:buClr>
                <a:schemeClr val="tx1"/>
              </a:buClr>
              <a:buFont typeface="Arial" charset="0"/>
              <a:buChar char="•"/>
            </a:pPr>
            <a:r>
              <a:rPr lang="en-US" sz="2000" dirty="0" err="1" smtClean="0">
                <a:solidFill>
                  <a:srgbClr val="000099"/>
                </a:solidFill>
              </a:rPr>
              <a:t>Intenta</a:t>
            </a:r>
            <a:r>
              <a:rPr lang="en-US" sz="2000" dirty="0" smtClean="0">
                <a:solidFill>
                  <a:srgbClr val="000099"/>
                </a:solidFill>
              </a:rPr>
              <a:t> </a:t>
            </a:r>
            <a:r>
              <a:rPr lang="en-US" sz="2000" dirty="0" err="1" smtClean="0">
                <a:solidFill>
                  <a:srgbClr val="000099"/>
                </a:solidFill>
              </a:rPr>
              <a:t>definir</a:t>
            </a:r>
            <a:r>
              <a:rPr lang="en-US" sz="2000" dirty="0" smtClean="0">
                <a:solidFill>
                  <a:srgbClr val="000099"/>
                </a:solidFill>
              </a:rPr>
              <a:t> un </a:t>
            </a:r>
            <a:r>
              <a:rPr lang="en-US" sz="2000" dirty="0" err="1" smtClean="0">
                <a:solidFill>
                  <a:srgbClr val="000099"/>
                </a:solidFill>
              </a:rPr>
              <a:t>gran</a:t>
            </a:r>
            <a:r>
              <a:rPr lang="en-US" sz="2000" dirty="0" smtClean="0">
                <a:solidFill>
                  <a:srgbClr val="000099"/>
                </a:solidFill>
              </a:rPr>
              <a:t> </a:t>
            </a:r>
            <a:r>
              <a:rPr lang="en-US" sz="2000" dirty="0" err="1" smtClean="0">
                <a:solidFill>
                  <a:srgbClr val="000099"/>
                </a:solidFill>
              </a:rPr>
              <a:t>proyecto</a:t>
            </a:r>
            <a:r>
              <a:rPr lang="en-US" sz="2000" dirty="0" smtClean="0">
                <a:solidFill>
                  <a:srgbClr val="000099"/>
                </a:solidFill>
              </a:rPr>
              <a:t> </a:t>
            </a:r>
            <a:r>
              <a:rPr lang="en-US" sz="2000" dirty="0" err="1" smtClean="0">
                <a:solidFill>
                  <a:srgbClr val="000099"/>
                </a:solidFill>
              </a:rPr>
              <a:t>utilizando</a:t>
            </a:r>
            <a:r>
              <a:rPr lang="en-US" sz="2000" dirty="0" smtClean="0">
                <a:solidFill>
                  <a:srgbClr val="000099"/>
                </a:solidFill>
              </a:rPr>
              <a:t> </a:t>
            </a:r>
            <a:r>
              <a:rPr lang="en-US" sz="2000" dirty="0" err="1" smtClean="0">
                <a:solidFill>
                  <a:srgbClr val="000099"/>
                </a:solidFill>
              </a:rPr>
              <a:t>únicamente</a:t>
            </a:r>
            <a:r>
              <a:rPr lang="en-US" sz="2000" dirty="0" smtClean="0">
                <a:solidFill>
                  <a:srgbClr val="000099"/>
                </a:solidFill>
              </a:rPr>
              <a:t> los </a:t>
            </a:r>
            <a:r>
              <a:rPr lang="en-US" sz="2000" dirty="0" err="1" smtClean="0">
                <a:solidFill>
                  <a:srgbClr val="000099"/>
                </a:solidFill>
              </a:rPr>
              <a:t>principales</a:t>
            </a:r>
            <a:r>
              <a:rPr lang="en-US" sz="2000" dirty="0" smtClean="0">
                <a:solidFill>
                  <a:srgbClr val="000099"/>
                </a:solidFill>
              </a:rPr>
              <a:t> </a:t>
            </a:r>
            <a:r>
              <a:rPr lang="en-US" sz="2000" dirty="0" err="1" smtClean="0">
                <a:solidFill>
                  <a:srgbClr val="000099"/>
                </a:solidFill>
              </a:rPr>
              <a:t>tipos</a:t>
            </a:r>
            <a:r>
              <a:rPr lang="en-US" sz="2000" dirty="0" smtClean="0">
                <a:solidFill>
                  <a:srgbClr val="000099"/>
                </a:solidFill>
              </a:rPr>
              <a:t> de </a:t>
            </a:r>
            <a:r>
              <a:rPr lang="en-US" sz="2000" dirty="0" err="1" smtClean="0">
                <a:solidFill>
                  <a:srgbClr val="000099"/>
                </a:solidFill>
              </a:rPr>
              <a:t>sistemas</a:t>
            </a:r>
            <a:endParaRPr lang="en-US" sz="2000" dirty="0" smtClean="0">
              <a:solidFill>
                <a:srgbClr val="000099"/>
              </a:solidFill>
            </a:endParaRPr>
          </a:p>
          <a:p>
            <a:pPr lvl="1" eaLnBrk="1" hangingPunct="1">
              <a:spcBef>
                <a:spcPct val="15000"/>
              </a:spcBef>
              <a:buClr>
                <a:schemeClr val="tx1"/>
              </a:buClr>
              <a:buFont typeface="Arial" charset="0"/>
              <a:buChar char="•"/>
            </a:pPr>
            <a:endParaRPr lang="en-US" sz="2000" dirty="0" smtClean="0"/>
          </a:p>
          <a:p>
            <a:pPr lvl="1" eaLnBrk="1" hangingPunct="1">
              <a:spcBef>
                <a:spcPct val="15000"/>
              </a:spcBef>
              <a:buClr>
                <a:schemeClr val="tx1"/>
              </a:buClr>
              <a:buFont typeface="Arial" charset="0"/>
              <a:buChar char="•"/>
            </a:pPr>
            <a:r>
              <a:rPr lang="en-US" sz="2000" dirty="0" err="1" smtClean="0">
                <a:solidFill>
                  <a:srgbClr val="008000"/>
                </a:solidFill>
              </a:rPr>
              <a:t>Considera</a:t>
            </a:r>
            <a:r>
              <a:rPr lang="en-US" sz="2000" dirty="0" smtClean="0">
                <a:solidFill>
                  <a:srgbClr val="008000"/>
                </a:solidFill>
              </a:rPr>
              <a:t> un </a:t>
            </a:r>
            <a:r>
              <a:rPr lang="en-US" sz="2000" dirty="0" err="1" smtClean="0">
                <a:solidFill>
                  <a:srgbClr val="008000"/>
                </a:solidFill>
              </a:rPr>
              <a:t>proceso</a:t>
            </a:r>
            <a:r>
              <a:rPr lang="en-US" sz="2000" dirty="0" smtClean="0">
                <a:solidFill>
                  <a:srgbClr val="008000"/>
                </a:solidFill>
              </a:rPr>
              <a:t> </a:t>
            </a:r>
            <a:r>
              <a:rPr lang="en-US" sz="2000" dirty="0" err="1" smtClean="0">
                <a:solidFill>
                  <a:srgbClr val="008000"/>
                </a:solidFill>
              </a:rPr>
              <a:t>separado</a:t>
            </a:r>
            <a:r>
              <a:rPr lang="en-US" sz="2000" dirty="0" smtClean="0">
                <a:solidFill>
                  <a:srgbClr val="008000"/>
                </a:solidFill>
              </a:rPr>
              <a:t> </a:t>
            </a:r>
            <a:r>
              <a:rPr lang="en-US" sz="2000" dirty="0" err="1" smtClean="0">
                <a:solidFill>
                  <a:srgbClr val="008000"/>
                </a:solidFill>
              </a:rPr>
              <a:t>para</a:t>
            </a:r>
            <a:r>
              <a:rPr lang="en-US" sz="2000" dirty="0" smtClean="0">
                <a:solidFill>
                  <a:srgbClr val="008000"/>
                </a:solidFill>
              </a:rPr>
              <a:t> </a:t>
            </a:r>
            <a:r>
              <a:rPr lang="en-US" sz="2000" dirty="0" err="1" smtClean="0">
                <a:solidFill>
                  <a:srgbClr val="008000"/>
                </a:solidFill>
              </a:rPr>
              <a:t>componentes</a:t>
            </a:r>
            <a:r>
              <a:rPr lang="en-US" sz="2000" dirty="0" smtClean="0">
                <a:solidFill>
                  <a:srgbClr val="008000"/>
                </a:solidFill>
              </a:rPr>
              <a:t> </a:t>
            </a:r>
            <a:r>
              <a:rPr lang="en-US" sz="2000" dirty="0" err="1" smtClean="0">
                <a:solidFill>
                  <a:srgbClr val="008000"/>
                </a:solidFill>
              </a:rPr>
              <a:t>raros</a:t>
            </a:r>
            <a:r>
              <a:rPr lang="en-US" sz="2000" dirty="0" smtClean="0">
                <a:solidFill>
                  <a:srgbClr val="008000"/>
                </a:solidFill>
              </a:rPr>
              <a:t> y de </a:t>
            </a:r>
            <a:r>
              <a:rPr lang="en-US" sz="2000" dirty="0" err="1" smtClean="0">
                <a:solidFill>
                  <a:srgbClr val="008000"/>
                </a:solidFill>
              </a:rPr>
              <a:t>escala</a:t>
            </a:r>
            <a:r>
              <a:rPr lang="en-US" sz="2000" dirty="0" smtClean="0">
                <a:solidFill>
                  <a:srgbClr val="008000"/>
                </a:solidFill>
              </a:rPr>
              <a:t> </a:t>
            </a:r>
            <a:r>
              <a:rPr lang="en-US" sz="2000" dirty="0" err="1" smtClean="0">
                <a:solidFill>
                  <a:srgbClr val="008000"/>
                </a:solidFill>
              </a:rPr>
              <a:t>fina</a:t>
            </a:r>
            <a:endParaRPr lang="en-US" sz="2000" dirty="0" smtClean="0">
              <a:solidFill>
                <a:srgbClr val="008000"/>
              </a:solidFill>
            </a:endParaRPr>
          </a:p>
          <a:p>
            <a:pPr lvl="1" eaLnBrk="1" hangingPunct="1">
              <a:spcBef>
                <a:spcPct val="15000"/>
              </a:spcBef>
              <a:buClr>
                <a:schemeClr val="tx1"/>
              </a:buClr>
              <a:buFont typeface="Arial" charset="0"/>
              <a:buChar char="•"/>
            </a:pPr>
            <a:endParaRPr lang="en-US" sz="2000" dirty="0" smtClean="0">
              <a:solidFill>
                <a:srgbClr val="008000"/>
              </a:solidFill>
            </a:endParaRPr>
          </a:p>
          <a:p>
            <a:pPr lvl="1" eaLnBrk="1" hangingPunct="1">
              <a:spcBef>
                <a:spcPct val="15000"/>
              </a:spcBef>
              <a:buClr>
                <a:schemeClr val="tx1"/>
              </a:buClr>
              <a:buFont typeface="Arial" charset="0"/>
              <a:buChar char="•"/>
            </a:pPr>
            <a:r>
              <a:rPr lang="en-US" sz="2000" dirty="0" err="1" smtClean="0">
                <a:solidFill>
                  <a:srgbClr val="000099"/>
                </a:solidFill>
              </a:rPr>
              <a:t>Empieza</a:t>
            </a:r>
            <a:r>
              <a:rPr lang="en-US" sz="2000" dirty="0" smtClean="0">
                <a:solidFill>
                  <a:srgbClr val="000099"/>
                </a:solidFill>
              </a:rPr>
              <a:t> con un gran </a:t>
            </a:r>
            <a:r>
              <a:rPr lang="en-US" sz="2000" dirty="0" err="1" smtClean="0">
                <a:solidFill>
                  <a:srgbClr val="000099"/>
                </a:solidFill>
              </a:rPr>
              <a:t>número</a:t>
            </a:r>
            <a:r>
              <a:rPr lang="en-US" sz="2000" dirty="0" smtClean="0">
                <a:solidFill>
                  <a:srgbClr val="000099"/>
                </a:solidFill>
              </a:rPr>
              <a:t> de </a:t>
            </a:r>
            <a:r>
              <a:rPr lang="en-US" sz="2000" dirty="0" err="1" smtClean="0">
                <a:solidFill>
                  <a:srgbClr val="000099"/>
                </a:solidFill>
              </a:rPr>
              <a:t>objetos</a:t>
            </a:r>
            <a:r>
              <a:rPr lang="en-US" sz="2000" dirty="0" smtClean="0">
                <a:solidFill>
                  <a:srgbClr val="000099"/>
                </a:solidFill>
              </a:rPr>
              <a:t> de </a:t>
            </a:r>
            <a:r>
              <a:rPr lang="en-US" sz="2000" dirty="0" err="1" smtClean="0">
                <a:solidFill>
                  <a:srgbClr val="000099"/>
                </a:solidFill>
              </a:rPr>
              <a:t>conservaci</a:t>
            </a:r>
            <a:r>
              <a:rPr lang="en-US" sz="2000" dirty="0" err="1" smtClean="0">
                <a:solidFill>
                  <a:srgbClr val="000099"/>
                </a:solidFill>
              </a:rPr>
              <a:t>ón</a:t>
            </a:r>
            <a:r>
              <a:rPr lang="en-US" sz="2000" dirty="0" smtClean="0">
                <a:solidFill>
                  <a:srgbClr val="000099"/>
                </a:solidFill>
              </a:rPr>
              <a:t> </a:t>
            </a:r>
            <a:r>
              <a:rPr lang="en-US" sz="2000" dirty="0" smtClean="0">
                <a:solidFill>
                  <a:srgbClr val="000099"/>
                </a:solidFill>
              </a:rPr>
              <a:t>– </a:t>
            </a:r>
            <a:r>
              <a:rPr lang="en-US" sz="2000" dirty="0" err="1" smtClean="0">
                <a:solidFill>
                  <a:srgbClr val="000099"/>
                </a:solidFill>
              </a:rPr>
              <a:t>luego</a:t>
            </a:r>
            <a:r>
              <a:rPr lang="en-US" sz="2000" dirty="0" smtClean="0">
                <a:solidFill>
                  <a:srgbClr val="000099"/>
                </a:solidFill>
              </a:rPr>
              <a:t> </a:t>
            </a:r>
            <a:r>
              <a:rPr lang="en-US" sz="2000" dirty="0" err="1" smtClean="0">
                <a:solidFill>
                  <a:srgbClr val="000099"/>
                </a:solidFill>
              </a:rPr>
              <a:t>sondea</a:t>
            </a:r>
            <a:r>
              <a:rPr lang="en-US" sz="2000" dirty="0" smtClean="0">
                <a:solidFill>
                  <a:srgbClr val="000099"/>
                </a:solidFill>
              </a:rPr>
              <a:t> </a:t>
            </a:r>
            <a:r>
              <a:rPr lang="en-US" sz="2000" dirty="0" err="1" smtClean="0">
                <a:solidFill>
                  <a:srgbClr val="000099"/>
                </a:solidFill>
              </a:rPr>
              <a:t>por</a:t>
            </a:r>
            <a:r>
              <a:rPr lang="en-US" sz="2000" dirty="0" smtClean="0">
                <a:solidFill>
                  <a:srgbClr val="000099"/>
                </a:solidFill>
              </a:rPr>
              <a:t> </a:t>
            </a:r>
            <a:r>
              <a:rPr lang="en-US" sz="2000" dirty="0" err="1" smtClean="0">
                <a:solidFill>
                  <a:srgbClr val="000099"/>
                </a:solidFill>
              </a:rPr>
              <a:t>amenazas</a:t>
            </a:r>
            <a:r>
              <a:rPr lang="en-US" sz="2000" dirty="0" smtClean="0">
                <a:solidFill>
                  <a:srgbClr val="000099"/>
                </a:solidFill>
              </a:rPr>
              <a:t> </a:t>
            </a:r>
            <a:r>
              <a:rPr lang="en-US" sz="2000" dirty="0" err="1" smtClean="0">
                <a:solidFill>
                  <a:srgbClr val="000099"/>
                </a:solidFill>
              </a:rPr>
              <a:t>compartidas</a:t>
            </a:r>
            <a:r>
              <a:rPr lang="en-US" sz="2000" dirty="0" smtClean="0">
                <a:solidFill>
                  <a:srgbClr val="000099"/>
                </a:solidFill>
              </a:rPr>
              <a:t> </a:t>
            </a:r>
            <a:r>
              <a:rPr lang="en-US" sz="2000" dirty="0" err="1" smtClean="0">
                <a:solidFill>
                  <a:srgbClr val="000099"/>
                </a:solidFill>
              </a:rPr>
              <a:t>que</a:t>
            </a:r>
            <a:r>
              <a:rPr lang="en-US" sz="2000" dirty="0" smtClean="0">
                <a:solidFill>
                  <a:srgbClr val="000099"/>
                </a:solidFill>
              </a:rPr>
              <a:t> </a:t>
            </a:r>
            <a:r>
              <a:rPr lang="en-US" sz="2000" dirty="0" err="1" smtClean="0">
                <a:solidFill>
                  <a:srgbClr val="000099"/>
                </a:solidFill>
              </a:rPr>
              <a:t>podrían</a:t>
            </a:r>
            <a:r>
              <a:rPr lang="en-US" sz="2000" dirty="0" smtClean="0">
                <a:solidFill>
                  <a:srgbClr val="000099"/>
                </a:solidFill>
              </a:rPr>
              <a:t> ser </a:t>
            </a:r>
            <a:r>
              <a:rPr lang="en-US" sz="2000" dirty="0" err="1" smtClean="0">
                <a:solidFill>
                  <a:srgbClr val="000099"/>
                </a:solidFill>
              </a:rPr>
              <a:t>abordadas</a:t>
            </a:r>
            <a:r>
              <a:rPr lang="en-US" sz="2000" dirty="0" smtClean="0">
                <a:solidFill>
                  <a:srgbClr val="000099"/>
                </a:solidFill>
              </a:rPr>
              <a:t> con </a:t>
            </a:r>
            <a:r>
              <a:rPr lang="en-US" sz="2000" dirty="0" err="1" smtClean="0">
                <a:solidFill>
                  <a:srgbClr val="000099"/>
                </a:solidFill>
              </a:rPr>
              <a:t>una</a:t>
            </a:r>
            <a:r>
              <a:rPr lang="en-US" sz="2000" dirty="0" smtClean="0">
                <a:solidFill>
                  <a:srgbClr val="000099"/>
                </a:solidFill>
              </a:rPr>
              <a:t> </a:t>
            </a:r>
            <a:r>
              <a:rPr lang="en-US" sz="2000" dirty="0" err="1" smtClean="0">
                <a:solidFill>
                  <a:srgbClr val="000099"/>
                </a:solidFill>
              </a:rPr>
              <a:t>estrategia</a:t>
            </a:r>
            <a:r>
              <a:rPr lang="en-US" sz="2000" dirty="0" smtClean="0">
                <a:solidFill>
                  <a:srgbClr val="000099"/>
                </a:solidFill>
              </a:rPr>
              <a:t> general </a:t>
            </a:r>
            <a:r>
              <a:rPr lang="en-US" sz="2000" dirty="0" err="1" smtClean="0">
                <a:solidFill>
                  <a:srgbClr val="000099"/>
                </a:solidFill>
              </a:rPr>
              <a:t>que</a:t>
            </a:r>
            <a:r>
              <a:rPr lang="en-US" sz="2000" dirty="0" smtClean="0">
                <a:solidFill>
                  <a:srgbClr val="000099"/>
                </a:solidFill>
              </a:rPr>
              <a:t> </a:t>
            </a:r>
            <a:r>
              <a:rPr lang="en-US" sz="2000" dirty="0" err="1" smtClean="0">
                <a:solidFill>
                  <a:srgbClr val="000099"/>
                </a:solidFill>
              </a:rPr>
              <a:t>beneficie</a:t>
            </a:r>
            <a:r>
              <a:rPr lang="en-US" sz="2000" dirty="0" smtClean="0">
                <a:solidFill>
                  <a:srgbClr val="000099"/>
                </a:solidFill>
              </a:rPr>
              <a:t> </a:t>
            </a:r>
            <a:r>
              <a:rPr lang="en-US" sz="2000" dirty="0" smtClean="0">
                <a:solidFill>
                  <a:srgbClr val="000099"/>
                </a:solidFill>
              </a:rPr>
              <a:t>a </a:t>
            </a:r>
            <a:r>
              <a:rPr lang="en-US" sz="2000" dirty="0" err="1" smtClean="0">
                <a:solidFill>
                  <a:srgbClr val="000099"/>
                </a:solidFill>
              </a:rPr>
              <a:t>todo</a:t>
            </a:r>
            <a:r>
              <a:rPr lang="en-US" sz="2000" dirty="0" smtClean="0">
                <a:solidFill>
                  <a:srgbClr val="000099"/>
                </a:solidFill>
              </a:rPr>
              <a:t> el </a:t>
            </a:r>
            <a:r>
              <a:rPr lang="en-US" sz="2000" dirty="0" err="1" smtClean="0">
                <a:solidFill>
                  <a:srgbClr val="000099"/>
                </a:solidFill>
              </a:rPr>
              <a:t>sistema</a:t>
            </a:r>
            <a:endParaRPr lang="en-US" sz="2000" dirty="0" smtClean="0">
              <a:solidFill>
                <a:srgbClr val="000099"/>
              </a:solidFill>
            </a:endParaRPr>
          </a:p>
          <a:p>
            <a:pPr lvl="1" eaLnBrk="1" hangingPunct="1">
              <a:spcBef>
                <a:spcPct val="15000"/>
              </a:spcBef>
              <a:buClr>
                <a:schemeClr val="tx1"/>
              </a:buClr>
              <a:buFont typeface="Arial" charset="0"/>
              <a:buChar char="•"/>
            </a:pPr>
            <a:endParaRPr lang="en-US" sz="2000" dirty="0" smtClean="0"/>
          </a:p>
          <a:p>
            <a:pPr lvl="1" eaLnBrk="1" hangingPunct="1">
              <a:spcBef>
                <a:spcPct val="15000"/>
              </a:spcBef>
              <a:buClr>
                <a:schemeClr val="tx1"/>
              </a:buClr>
              <a:buFont typeface="Arial" charset="0"/>
              <a:buChar char="•"/>
            </a:pPr>
            <a:r>
              <a:rPr lang="en-US" sz="2000" dirty="0" err="1" smtClean="0">
                <a:solidFill>
                  <a:srgbClr val="008000"/>
                </a:solidFill>
              </a:rPr>
              <a:t>Identifica</a:t>
            </a:r>
            <a:r>
              <a:rPr lang="en-US" sz="2000" dirty="0" smtClean="0">
                <a:solidFill>
                  <a:srgbClr val="008000"/>
                </a:solidFill>
              </a:rPr>
              <a:t> </a:t>
            </a:r>
            <a:r>
              <a:rPr lang="en-US" sz="2000" dirty="0" err="1" smtClean="0">
                <a:solidFill>
                  <a:srgbClr val="008000"/>
                </a:solidFill>
              </a:rPr>
              <a:t>especies</a:t>
            </a:r>
            <a:r>
              <a:rPr lang="en-US" sz="2000" dirty="0" smtClean="0">
                <a:solidFill>
                  <a:srgbClr val="008000"/>
                </a:solidFill>
              </a:rPr>
              <a:t> de </a:t>
            </a:r>
            <a:r>
              <a:rPr lang="en-US" sz="2000" dirty="0" err="1" smtClean="0">
                <a:solidFill>
                  <a:srgbClr val="008000"/>
                </a:solidFill>
              </a:rPr>
              <a:t>amplia</a:t>
            </a:r>
            <a:r>
              <a:rPr lang="en-US" sz="2000" dirty="0" smtClean="0">
                <a:solidFill>
                  <a:srgbClr val="008000"/>
                </a:solidFill>
              </a:rPr>
              <a:t> </a:t>
            </a:r>
            <a:r>
              <a:rPr lang="en-US" sz="2000" dirty="0" err="1" smtClean="0">
                <a:solidFill>
                  <a:srgbClr val="008000"/>
                </a:solidFill>
              </a:rPr>
              <a:t>dsitribución</a:t>
            </a:r>
            <a:r>
              <a:rPr lang="en-US" sz="2000" dirty="0" smtClean="0">
                <a:solidFill>
                  <a:srgbClr val="008000"/>
                </a:solidFill>
              </a:rPr>
              <a:t> o un </a:t>
            </a:r>
            <a:r>
              <a:rPr lang="en-US" sz="2000" dirty="0" err="1" smtClean="0">
                <a:solidFill>
                  <a:srgbClr val="008000"/>
                </a:solidFill>
              </a:rPr>
              <a:t>gremio</a:t>
            </a:r>
            <a:r>
              <a:rPr lang="en-US" sz="2000" dirty="0" smtClean="0">
                <a:solidFill>
                  <a:srgbClr val="008000"/>
                </a:solidFill>
              </a:rPr>
              <a:t> de </a:t>
            </a:r>
            <a:r>
              <a:rPr lang="en-US" sz="2000" dirty="0" err="1" smtClean="0">
                <a:solidFill>
                  <a:srgbClr val="008000"/>
                </a:solidFill>
              </a:rPr>
              <a:t>especies</a:t>
            </a:r>
            <a:r>
              <a:rPr lang="en-US" sz="2000" dirty="0" smtClean="0">
                <a:solidFill>
                  <a:srgbClr val="008000"/>
                </a:solidFill>
              </a:rPr>
              <a:t> </a:t>
            </a:r>
            <a:r>
              <a:rPr lang="en-US" sz="2000" dirty="0" err="1" smtClean="0">
                <a:solidFill>
                  <a:srgbClr val="008000"/>
                </a:solidFill>
              </a:rPr>
              <a:t>que</a:t>
            </a:r>
            <a:r>
              <a:rPr lang="en-US" sz="2000" dirty="0" smtClean="0">
                <a:solidFill>
                  <a:srgbClr val="008000"/>
                </a:solidFill>
              </a:rPr>
              <a:t> use </a:t>
            </a:r>
            <a:r>
              <a:rPr lang="en-US" sz="2000" dirty="0" err="1" smtClean="0">
                <a:solidFill>
                  <a:srgbClr val="008000"/>
                </a:solidFill>
              </a:rPr>
              <a:t>una</a:t>
            </a:r>
            <a:r>
              <a:rPr lang="en-US" sz="2000" dirty="0" smtClean="0">
                <a:solidFill>
                  <a:srgbClr val="008000"/>
                </a:solidFill>
              </a:rPr>
              <a:t> </a:t>
            </a:r>
            <a:r>
              <a:rPr lang="en-US" sz="2000" dirty="0" err="1" smtClean="0">
                <a:solidFill>
                  <a:srgbClr val="008000"/>
                </a:solidFill>
              </a:rPr>
              <a:t>amplia</a:t>
            </a:r>
            <a:r>
              <a:rPr lang="en-US" sz="2000" dirty="0" smtClean="0">
                <a:solidFill>
                  <a:srgbClr val="008000"/>
                </a:solidFill>
              </a:rPr>
              <a:t> </a:t>
            </a:r>
            <a:r>
              <a:rPr lang="en-US" sz="2000" dirty="0" err="1" smtClean="0">
                <a:solidFill>
                  <a:srgbClr val="008000"/>
                </a:solidFill>
              </a:rPr>
              <a:t>gama</a:t>
            </a:r>
            <a:r>
              <a:rPr lang="en-US" sz="2000" dirty="0" smtClean="0">
                <a:solidFill>
                  <a:srgbClr val="008000"/>
                </a:solidFill>
              </a:rPr>
              <a:t> de </a:t>
            </a:r>
            <a:r>
              <a:rPr lang="en-US" sz="2000" dirty="0" err="1" smtClean="0">
                <a:solidFill>
                  <a:srgbClr val="008000"/>
                </a:solidFill>
              </a:rPr>
              <a:t>hábitats</a:t>
            </a:r>
            <a:r>
              <a:rPr lang="en-US" sz="2000" dirty="0" smtClean="0">
                <a:solidFill>
                  <a:srgbClr val="008000"/>
                </a:solidFill>
              </a:rPr>
              <a:t> </a:t>
            </a:r>
            <a:r>
              <a:rPr lang="en-US" sz="2000" dirty="0" err="1" smtClean="0">
                <a:solidFill>
                  <a:srgbClr val="008000"/>
                </a:solidFill>
              </a:rPr>
              <a:t>dentro</a:t>
            </a:r>
            <a:r>
              <a:rPr lang="en-US" sz="2000" dirty="0" smtClean="0">
                <a:solidFill>
                  <a:srgbClr val="008000"/>
                </a:solidFill>
              </a:rPr>
              <a:t> del </a:t>
            </a:r>
            <a:r>
              <a:rPr lang="en-US" sz="2000" dirty="0" err="1" smtClean="0">
                <a:solidFill>
                  <a:srgbClr val="008000"/>
                </a:solidFill>
              </a:rPr>
              <a:t>área</a:t>
            </a:r>
            <a:r>
              <a:rPr lang="en-US" sz="2000" dirty="0" smtClean="0">
                <a:solidFill>
                  <a:srgbClr val="008000"/>
                </a:solidFill>
              </a:rPr>
              <a:t>.</a:t>
            </a:r>
          </a:p>
        </p:txBody>
      </p:sp>
      <p:sp>
        <p:nvSpPr>
          <p:cNvPr id="14" name="Rectangle 2"/>
          <p:cNvSpPr txBox="1">
            <a:spLocks noChangeArrowheads="1"/>
          </p:cNvSpPr>
          <p:nvPr/>
        </p:nvSpPr>
        <p:spPr bwMode="auto">
          <a:xfrm>
            <a:off x="6248400" y="152400"/>
            <a:ext cx="2895600" cy="1143000"/>
          </a:xfrm>
          <a:prstGeom prst="rect">
            <a:avLst/>
          </a:prstGeom>
          <a:noFill/>
          <a:ln w="9525">
            <a:noFill/>
            <a:miter lim="800000"/>
            <a:headEnd/>
            <a:tailEnd/>
          </a:ln>
        </p:spPr>
        <p:txBody>
          <a:bodyPr anchor="ctr"/>
          <a:lstStyle/>
          <a:p>
            <a:pPr algn="r">
              <a:defRPr/>
            </a:pPr>
            <a:r>
              <a:rPr lang="en-US" sz="2800" b="1" kern="0" dirty="0" err="1" smtClean="0">
                <a:solidFill>
                  <a:schemeClr val="bg1"/>
                </a:solidFill>
                <a:latin typeface="+mn-lt"/>
                <a:ea typeface="+mj-ea"/>
                <a:cs typeface="+mj-cs"/>
              </a:rPr>
              <a:t>Objetos</a:t>
            </a:r>
            <a:r>
              <a:rPr lang="en-US" sz="2800" b="1" kern="0" dirty="0" smtClean="0">
                <a:solidFill>
                  <a:schemeClr val="bg1"/>
                </a:solidFill>
                <a:latin typeface="+mn-lt"/>
                <a:ea typeface="+mj-ea"/>
                <a:cs typeface="+mj-cs"/>
              </a:rPr>
              <a:t> de </a:t>
            </a:r>
            <a:r>
              <a:rPr lang="en-US" sz="2800" b="1" kern="0" dirty="0" err="1" smtClean="0">
                <a:solidFill>
                  <a:schemeClr val="bg1"/>
                </a:solidFill>
                <a:latin typeface="+mn-lt"/>
                <a:ea typeface="+mj-ea"/>
                <a:cs typeface="+mj-cs"/>
              </a:rPr>
              <a:t>Conservación</a:t>
            </a:r>
            <a:endParaRPr lang="en-US" sz="2800" b="1" kern="0" dirty="0">
              <a:solidFill>
                <a:schemeClr val="bg1"/>
              </a:solidFill>
              <a:latin typeface="+mn-lt"/>
              <a:ea typeface="+mj-ea"/>
              <a:cs typeface="+mj-cs"/>
            </a:endParaRPr>
          </a:p>
        </p:txBody>
      </p:sp>
      <p:sp>
        <p:nvSpPr>
          <p:cNvPr id="15" name="Rectangle 2"/>
          <p:cNvSpPr txBox="1">
            <a:spLocks noChangeArrowheads="1"/>
          </p:cNvSpPr>
          <p:nvPr/>
        </p:nvSpPr>
        <p:spPr bwMode="auto">
          <a:xfrm>
            <a:off x="1447800" y="0"/>
            <a:ext cx="4953000" cy="1295400"/>
          </a:xfrm>
          <a:prstGeom prst="rect">
            <a:avLst/>
          </a:prstGeom>
          <a:noFill/>
          <a:ln w="9525">
            <a:noFill/>
            <a:miter lim="800000"/>
            <a:headEnd/>
            <a:tailEnd/>
          </a:ln>
        </p:spPr>
        <p:txBody>
          <a:bodyPr anchor="ctr"/>
          <a:lstStyle/>
          <a:p>
            <a:pPr>
              <a:defRPr/>
            </a:pPr>
            <a:r>
              <a:rPr lang="en-US" sz="3200" b="1" kern="0" dirty="0" err="1">
                <a:solidFill>
                  <a:schemeClr val="bg1"/>
                </a:solidFill>
              </a:rPr>
              <a:t>Problemas</a:t>
            </a:r>
            <a:r>
              <a:rPr lang="en-US" sz="3200" b="1" kern="0" dirty="0">
                <a:solidFill>
                  <a:schemeClr val="bg1"/>
                </a:solidFill>
              </a:rPr>
              <a:t> </a:t>
            </a:r>
            <a:r>
              <a:rPr lang="en-US" sz="3200" b="1" kern="0" dirty="0" err="1">
                <a:solidFill>
                  <a:schemeClr val="bg1"/>
                </a:solidFill>
              </a:rPr>
              <a:t>comunes</a:t>
            </a:r>
            <a:r>
              <a:rPr lang="en-US" sz="3200" b="1" kern="0" dirty="0">
                <a:solidFill>
                  <a:schemeClr val="bg1"/>
                </a:solidFill>
              </a:rPr>
              <a:t> &amp; </a:t>
            </a:r>
            <a:r>
              <a:rPr lang="en-US" sz="3200" b="1" kern="0" dirty="0" err="1">
                <a:solidFill>
                  <a:schemeClr val="bg1"/>
                </a:solidFill>
              </a:rPr>
              <a:t>Recomendaciones</a:t>
            </a:r>
            <a:endParaRPr lang="en-US" sz="3200" b="1" kern="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0" y="1371600"/>
            <a:ext cx="9144000" cy="5486400"/>
          </a:xfrm>
        </p:spPr>
        <p:txBody>
          <a:bodyPr/>
          <a:lstStyle/>
          <a:p>
            <a:pPr eaLnBrk="1" hangingPunct="1">
              <a:spcBef>
                <a:spcPct val="25000"/>
              </a:spcBef>
              <a:buClr>
                <a:schemeClr val="tx1"/>
              </a:buClr>
              <a:buFontTx/>
              <a:buNone/>
              <a:defRPr/>
            </a:pPr>
            <a:r>
              <a:rPr lang="en-US" b="1" dirty="0" err="1" smtClean="0">
                <a:solidFill>
                  <a:srgbClr val="000099"/>
                </a:solidFill>
              </a:rPr>
              <a:t>Problema</a:t>
            </a:r>
            <a:r>
              <a:rPr lang="en-US" b="1" dirty="0" smtClean="0">
                <a:solidFill>
                  <a:srgbClr val="000099"/>
                </a:solidFill>
              </a:rPr>
              <a:t>: </a:t>
            </a:r>
            <a:r>
              <a:rPr lang="en-US" b="1" dirty="0" err="1" smtClean="0">
                <a:solidFill>
                  <a:srgbClr val="000099"/>
                </a:solidFill>
              </a:rPr>
              <a:t>Objetos</a:t>
            </a:r>
            <a:r>
              <a:rPr lang="en-US" b="1" dirty="0" smtClean="0">
                <a:solidFill>
                  <a:srgbClr val="000099"/>
                </a:solidFill>
              </a:rPr>
              <a:t> no </a:t>
            </a:r>
            <a:r>
              <a:rPr lang="en-US" b="1" dirty="0" err="1" smtClean="0">
                <a:solidFill>
                  <a:srgbClr val="000099"/>
                </a:solidFill>
              </a:rPr>
              <a:t>biológicos</a:t>
            </a:r>
            <a:r>
              <a:rPr lang="en-US" b="1" dirty="0" smtClean="0">
                <a:solidFill>
                  <a:srgbClr val="000099"/>
                </a:solidFill>
              </a:rPr>
              <a:t> (</a:t>
            </a:r>
            <a:r>
              <a:rPr lang="en-US" b="1" dirty="0" err="1" smtClean="0">
                <a:solidFill>
                  <a:srgbClr val="000099"/>
                </a:solidFill>
              </a:rPr>
              <a:t>ejemplo</a:t>
            </a:r>
            <a:r>
              <a:rPr lang="en-US" b="1" dirty="0" smtClean="0">
                <a:solidFill>
                  <a:srgbClr val="000099"/>
                </a:solidFill>
              </a:rPr>
              <a:t>: </a:t>
            </a:r>
            <a:r>
              <a:rPr lang="en-US" b="1" dirty="0" err="1" smtClean="0">
                <a:solidFill>
                  <a:srgbClr val="000099"/>
                </a:solidFill>
              </a:rPr>
              <a:t>aguas</a:t>
            </a:r>
            <a:r>
              <a:rPr lang="en-US" b="1" dirty="0" smtClean="0">
                <a:solidFill>
                  <a:srgbClr val="000099"/>
                </a:solidFill>
              </a:rPr>
              <a:t> </a:t>
            </a:r>
            <a:r>
              <a:rPr lang="en-US" b="1" dirty="0" err="1" smtClean="0">
                <a:solidFill>
                  <a:srgbClr val="000099"/>
                </a:solidFill>
              </a:rPr>
              <a:t>subterráneas</a:t>
            </a:r>
            <a:r>
              <a:rPr lang="en-US" b="1" dirty="0" smtClean="0">
                <a:solidFill>
                  <a:srgbClr val="000099"/>
                </a:solidFill>
              </a:rPr>
              <a:t>, </a:t>
            </a:r>
            <a:r>
              <a:rPr lang="en-US" b="1" dirty="0" err="1" smtClean="0">
                <a:solidFill>
                  <a:srgbClr val="000099"/>
                </a:solidFill>
              </a:rPr>
              <a:t>espacio</a:t>
            </a:r>
            <a:r>
              <a:rPr lang="en-US" b="1" dirty="0" smtClean="0">
                <a:solidFill>
                  <a:srgbClr val="000099"/>
                </a:solidFill>
              </a:rPr>
              <a:t> </a:t>
            </a:r>
            <a:r>
              <a:rPr lang="en-US" b="1" dirty="0" err="1" smtClean="0">
                <a:solidFill>
                  <a:srgbClr val="000099"/>
                </a:solidFill>
              </a:rPr>
              <a:t>abierto</a:t>
            </a:r>
            <a:r>
              <a:rPr lang="en-US" b="1" dirty="0" smtClean="0">
                <a:solidFill>
                  <a:srgbClr val="000099"/>
                </a:solidFill>
              </a:rPr>
              <a:t>, </a:t>
            </a:r>
            <a:r>
              <a:rPr lang="en-US" b="1" dirty="0" err="1" smtClean="0">
                <a:solidFill>
                  <a:srgbClr val="000099"/>
                </a:solidFill>
              </a:rPr>
              <a:t>estilo</a:t>
            </a:r>
            <a:r>
              <a:rPr lang="en-US" b="1" dirty="0" smtClean="0">
                <a:solidFill>
                  <a:srgbClr val="000099"/>
                </a:solidFill>
              </a:rPr>
              <a:t> de </a:t>
            </a:r>
            <a:r>
              <a:rPr lang="en-US" b="1" dirty="0" err="1" smtClean="0">
                <a:solidFill>
                  <a:srgbClr val="000099"/>
                </a:solidFill>
              </a:rPr>
              <a:t>vida</a:t>
            </a:r>
            <a:r>
              <a:rPr lang="en-US" b="1" dirty="0" smtClean="0">
                <a:solidFill>
                  <a:srgbClr val="000099"/>
                </a:solidFill>
              </a:rPr>
              <a:t> rural, </a:t>
            </a:r>
            <a:r>
              <a:rPr lang="en-US" b="1" dirty="0" err="1" smtClean="0">
                <a:solidFill>
                  <a:srgbClr val="000099"/>
                </a:solidFill>
              </a:rPr>
              <a:t>sitios</a:t>
            </a:r>
            <a:r>
              <a:rPr lang="en-US" b="1" dirty="0" smtClean="0">
                <a:solidFill>
                  <a:srgbClr val="000099"/>
                </a:solidFill>
              </a:rPr>
              <a:t> </a:t>
            </a:r>
            <a:r>
              <a:rPr lang="en-US" b="1" dirty="0" err="1" smtClean="0">
                <a:solidFill>
                  <a:srgbClr val="000099"/>
                </a:solidFill>
              </a:rPr>
              <a:t>arqueológicos</a:t>
            </a:r>
            <a:r>
              <a:rPr lang="en-US" b="1" dirty="0" smtClean="0">
                <a:solidFill>
                  <a:srgbClr val="000099"/>
                </a:solidFill>
              </a:rPr>
              <a:t>, etc.)?</a:t>
            </a:r>
          </a:p>
          <a:p>
            <a:pPr eaLnBrk="1" hangingPunct="1">
              <a:spcBef>
                <a:spcPct val="25000"/>
              </a:spcBef>
              <a:buClr>
                <a:schemeClr val="tx1"/>
              </a:buClr>
              <a:buFontTx/>
              <a:buNone/>
              <a:defRPr/>
            </a:pPr>
            <a:r>
              <a:rPr lang="en-US" sz="2000" dirty="0" smtClean="0">
                <a:solidFill>
                  <a:srgbClr val="008000"/>
                </a:solidFill>
              </a:rPr>
              <a:t>SIEMPRE </a:t>
            </a:r>
            <a:r>
              <a:rPr lang="en-US" sz="2000" dirty="0" err="1" smtClean="0">
                <a:solidFill>
                  <a:srgbClr val="008000"/>
                </a:solidFill>
              </a:rPr>
              <a:t>depende</a:t>
            </a:r>
            <a:r>
              <a:rPr lang="en-US" sz="2000" dirty="0" smtClean="0">
                <a:solidFill>
                  <a:srgbClr val="008000"/>
                </a:solidFill>
              </a:rPr>
              <a:t> del </a:t>
            </a:r>
            <a:r>
              <a:rPr lang="en-US" sz="2000" dirty="0" err="1" smtClean="0">
                <a:solidFill>
                  <a:srgbClr val="008000"/>
                </a:solidFill>
              </a:rPr>
              <a:t>equipo</a:t>
            </a:r>
            <a:r>
              <a:rPr lang="en-US" sz="2000" dirty="0" smtClean="0">
                <a:solidFill>
                  <a:srgbClr val="008000"/>
                </a:solidFill>
              </a:rPr>
              <a:t> </a:t>
            </a:r>
            <a:r>
              <a:rPr lang="en-US" sz="2000" dirty="0" smtClean="0">
                <a:solidFill>
                  <a:srgbClr val="008000"/>
                </a:solidFill>
              </a:rPr>
              <a:t>el </a:t>
            </a:r>
            <a:r>
              <a:rPr lang="en-US" sz="2000" dirty="0" err="1" smtClean="0">
                <a:solidFill>
                  <a:srgbClr val="008000"/>
                </a:solidFill>
              </a:rPr>
              <a:t>incluir</a:t>
            </a:r>
            <a:r>
              <a:rPr lang="en-US" sz="2000" dirty="0" smtClean="0">
                <a:solidFill>
                  <a:srgbClr val="008000"/>
                </a:solidFill>
              </a:rPr>
              <a:t> </a:t>
            </a:r>
            <a:r>
              <a:rPr lang="en-US" sz="2000" dirty="0" err="1" smtClean="0">
                <a:solidFill>
                  <a:srgbClr val="008000"/>
                </a:solidFill>
              </a:rPr>
              <a:t>diversos</a:t>
            </a:r>
            <a:r>
              <a:rPr lang="en-US" sz="2000" dirty="0" smtClean="0">
                <a:solidFill>
                  <a:srgbClr val="008000"/>
                </a:solidFill>
              </a:rPr>
              <a:t> </a:t>
            </a:r>
            <a:r>
              <a:rPr lang="en-US" sz="2000" dirty="0" err="1" smtClean="0">
                <a:solidFill>
                  <a:srgbClr val="008000"/>
                </a:solidFill>
              </a:rPr>
              <a:t>tipos</a:t>
            </a:r>
            <a:r>
              <a:rPr lang="en-US" sz="2000" dirty="0" smtClean="0">
                <a:solidFill>
                  <a:srgbClr val="008000"/>
                </a:solidFill>
              </a:rPr>
              <a:t> de </a:t>
            </a:r>
            <a:r>
              <a:rPr lang="en-US" sz="2000" dirty="0" err="1" smtClean="0">
                <a:solidFill>
                  <a:srgbClr val="008000"/>
                </a:solidFill>
              </a:rPr>
              <a:t>objetos</a:t>
            </a:r>
            <a:r>
              <a:rPr lang="en-US" sz="2000" dirty="0" smtClean="0">
                <a:solidFill>
                  <a:srgbClr val="008000"/>
                </a:solidFill>
              </a:rPr>
              <a:t>…</a:t>
            </a:r>
            <a:endParaRPr lang="en-US" sz="2000" dirty="0" smtClean="0">
              <a:solidFill>
                <a:srgbClr val="008000"/>
              </a:solidFill>
            </a:endParaRPr>
          </a:p>
          <a:p>
            <a:pPr lvl="1" eaLnBrk="1" hangingPunct="1">
              <a:spcBef>
                <a:spcPct val="15000"/>
              </a:spcBef>
              <a:buClr>
                <a:schemeClr val="tx1"/>
              </a:buClr>
              <a:buFont typeface="Courier New" pitchFamily="49" charset="0"/>
              <a:buChar char="o"/>
              <a:defRPr/>
            </a:pPr>
            <a:r>
              <a:rPr lang="en-US" sz="2000" dirty="0" smtClean="0">
                <a:solidFill>
                  <a:srgbClr val="000099"/>
                </a:solidFill>
              </a:rPr>
              <a:t>Es </a:t>
            </a:r>
            <a:r>
              <a:rPr lang="en-US" sz="2000" dirty="0" err="1" smtClean="0">
                <a:solidFill>
                  <a:srgbClr val="000099"/>
                </a:solidFill>
              </a:rPr>
              <a:t>importante</a:t>
            </a:r>
            <a:r>
              <a:rPr lang="en-US" sz="2000" dirty="0" smtClean="0">
                <a:solidFill>
                  <a:srgbClr val="000099"/>
                </a:solidFill>
              </a:rPr>
              <a:t> </a:t>
            </a:r>
            <a:r>
              <a:rPr lang="en-US" sz="2000" dirty="0" err="1" smtClean="0">
                <a:solidFill>
                  <a:srgbClr val="000099"/>
                </a:solidFill>
              </a:rPr>
              <a:t>ser</a:t>
            </a:r>
            <a:r>
              <a:rPr lang="en-US" sz="2000" dirty="0" smtClean="0">
                <a:solidFill>
                  <a:srgbClr val="000099"/>
                </a:solidFill>
              </a:rPr>
              <a:t> </a:t>
            </a:r>
            <a:r>
              <a:rPr lang="en-US" sz="2000" dirty="0" err="1" smtClean="0">
                <a:solidFill>
                  <a:srgbClr val="000099"/>
                </a:solidFill>
              </a:rPr>
              <a:t>claro</a:t>
            </a:r>
            <a:r>
              <a:rPr lang="en-US" sz="2000" dirty="0" smtClean="0">
                <a:solidFill>
                  <a:srgbClr val="000099"/>
                </a:solidFill>
              </a:rPr>
              <a:t> </a:t>
            </a:r>
            <a:r>
              <a:rPr lang="en-US" sz="2000" dirty="0" err="1" smtClean="0">
                <a:solidFill>
                  <a:srgbClr val="000099"/>
                </a:solidFill>
              </a:rPr>
              <a:t>acerca</a:t>
            </a:r>
            <a:r>
              <a:rPr lang="en-US" sz="2000" dirty="0" smtClean="0">
                <a:solidFill>
                  <a:srgbClr val="000099"/>
                </a:solidFill>
              </a:rPr>
              <a:t> del </a:t>
            </a:r>
            <a:r>
              <a:rPr lang="en-US" sz="2000" dirty="0" err="1" smtClean="0">
                <a:solidFill>
                  <a:srgbClr val="000099"/>
                </a:solidFill>
              </a:rPr>
              <a:t>alcance</a:t>
            </a:r>
            <a:r>
              <a:rPr lang="en-US" sz="2000" dirty="0" smtClean="0">
                <a:solidFill>
                  <a:srgbClr val="000099"/>
                </a:solidFill>
              </a:rPr>
              <a:t> del </a:t>
            </a:r>
            <a:r>
              <a:rPr lang="en-US" sz="2000" dirty="0" err="1" smtClean="0">
                <a:solidFill>
                  <a:srgbClr val="000099"/>
                </a:solidFill>
              </a:rPr>
              <a:t>proyecto</a:t>
            </a:r>
            <a:endParaRPr lang="en-US" sz="2000" dirty="0" smtClean="0">
              <a:solidFill>
                <a:srgbClr val="000099"/>
              </a:solidFill>
            </a:endParaRPr>
          </a:p>
          <a:p>
            <a:pPr lvl="1" eaLnBrk="1" hangingPunct="1">
              <a:spcBef>
                <a:spcPct val="15000"/>
              </a:spcBef>
              <a:buClr>
                <a:schemeClr val="tx1"/>
              </a:buClr>
              <a:buFont typeface="Courier New" pitchFamily="49" charset="0"/>
              <a:buChar char="o"/>
              <a:defRPr/>
            </a:pPr>
            <a:r>
              <a:rPr lang="en-US" sz="2000" dirty="0" err="1" smtClean="0">
                <a:solidFill>
                  <a:srgbClr val="008000"/>
                </a:solidFill>
              </a:rPr>
              <a:t>Crear</a:t>
            </a:r>
            <a:r>
              <a:rPr lang="en-US" sz="2000" dirty="0" smtClean="0">
                <a:solidFill>
                  <a:srgbClr val="008000"/>
                </a:solidFill>
              </a:rPr>
              <a:t> </a:t>
            </a:r>
            <a:r>
              <a:rPr lang="en-US" sz="2000" dirty="0" err="1" smtClean="0">
                <a:solidFill>
                  <a:srgbClr val="008000"/>
                </a:solidFill>
              </a:rPr>
              <a:t>una</a:t>
            </a:r>
            <a:r>
              <a:rPr lang="en-US" sz="2000" dirty="0" smtClean="0">
                <a:solidFill>
                  <a:srgbClr val="008000"/>
                </a:solidFill>
              </a:rPr>
              <a:t> </a:t>
            </a:r>
            <a:r>
              <a:rPr lang="en-US" sz="2000" dirty="0" err="1" smtClean="0">
                <a:solidFill>
                  <a:srgbClr val="008000"/>
                </a:solidFill>
              </a:rPr>
              <a:t>visión</a:t>
            </a:r>
            <a:r>
              <a:rPr lang="en-US" sz="2000" dirty="0" smtClean="0">
                <a:solidFill>
                  <a:srgbClr val="008000"/>
                </a:solidFill>
              </a:rPr>
              <a:t> </a:t>
            </a:r>
            <a:r>
              <a:rPr lang="en-US" sz="2000" dirty="0" err="1" smtClean="0">
                <a:solidFill>
                  <a:srgbClr val="008000"/>
                </a:solidFill>
              </a:rPr>
              <a:t>compartida</a:t>
            </a:r>
            <a:endParaRPr lang="en-US" sz="2000" dirty="0" smtClean="0">
              <a:solidFill>
                <a:srgbClr val="008000"/>
              </a:solidFill>
            </a:endParaRPr>
          </a:p>
          <a:p>
            <a:pPr lvl="1" eaLnBrk="1" hangingPunct="1">
              <a:spcBef>
                <a:spcPct val="15000"/>
              </a:spcBef>
              <a:buClr>
                <a:schemeClr val="tx1"/>
              </a:buClr>
              <a:buFont typeface="Courier New" pitchFamily="49" charset="0"/>
              <a:buChar char="o"/>
              <a:defRPr/>
            </a:pPr>
            <a:r>
              <a:rPr lang="en-US" sz="2000" dirty="0" smtClean="0">
                <a:solidFill>
                  <a:srgbClr val="000099"/>
                </a:solidFill>
              </a:rPr>
              <a:t>Es </a:t>
            </a:r>
            <a:r>
              <a:rPr lang="en-US" sz="2000" dirty="0" err="1" smtClean="0">
                <a:solidFill>
                  <a:srgbClr val="000099"/>
                </a:solidFill>
              </a:rPr>
              <a:t>importante</a:t>
            </a:r>
            <a:r>
              <a:rPr lang="en-US" sz="2000" dirty="0" smtClean="0">
                <a:solidFill>
                  <a:srgbClr val="000099"/>
                </a:solidFill>
              </a:rPr>
              <a:t> </a:t>
            </a:r>
            <a:r>
              <a:rPr lang="en-US" sz="2000" dirty="0" err="1" smtClean="0">
                <a:solidFill>
                  <a:srgbClr val="000099"/>
                </a:solidFill>
              </a:rPr>
              <a:t>determinar</a:t>
            </a:r>
            <a:r>
              <a:rPr lang="en-US" sz="2000" dirty="0" smtClean="0">
                <a:solidFill>
                  <a:srgbClr val="000099"/>
                </a:solidFill>
              </a:rPr>
              <a:t> </a:t>
            </a:r>
            <a:r>
              <a:rPr lang="en-US" sz="2000" dirty="0">
                <a:solidFill>
                  <a:srgbClr val="000099"/>
                </a:solidFill>
              </a:rPr>
              <a:t>de </a:t>
            </a:r>
            <a:r>
              <a:rPr lang="en-US" sz="2000" dirty="0" err="1">
                <a:solidFill>
                  <a:srgbClr val="000099"/>
                </a:solidFill>
              </a:rPr>
              <a:t>manera</a:t>
            </a:r>
            <a:r>
              <a:rPr lang="en-US" sz="2000" dirty="0">
                <a:solidFill>
                  <a:srgbClr val="000099"/>
                </a:solidFill>
              </a:rPr>
              <a:t> </a:t>
            </a:r>
            <a:r>
              <a:rPr lang="en-US" sz="2000" dirty="0" err="1" smtClean="0">
                <a:solidFill>
                  <a:srgbClr val="000099"/>
                </a:solidFill>
              </a:rPr>
              <a:t>clara</a:t>
            </a:r>
            <a:r>
              <a:rPr lang="en-US" sz="2000" dirty="0" smtClean="0">
                <a:solidFill>
                  <a:srgbClr val="000099"/>
                </a:solidFill>
              </a:rPr>
              <a:t> la </a:t>
            </a:r>
            <a:r>
              <a:rPr lang="en-US" sz="2000" dirty="0" err="1" smtClean="0">
                <a:solidFill>
                  <a:srgbClr val="000099"/>
                </a:solidFill>
              </a:rPr>
              <a:t>relación</a:t>
            </a:r>
            <a:r>
              <a:rPr lang="en-US" sz="2000" dirty="0" smtClean="0">
                <a:solidFill>
                  <a:srgbClr val="000099"/>
                </a:solidFill>
              </a:rPr>
              <a:t> entre los </a:t>
            </a:r>
            <a:r>
              <a:rPr lang="en-US" sz="2000" dirty="0" err="1" smtClean="0">
                <a:solidFill>
                  <a:srgbClr val="000099"/>
                </a:solidFill>
              </a:rPr>
              <a:t>objetos</a:t>
            </a:r>
            <a:endParaRPr lang="en-US" sz="2000" dirty="0">
              <a:solidFill>
                <a:srgbClr val="000099"/>
              </a:solidFill>
            </a:endParaRPr>
          </a:p>
          <a:p>
            <a:pPr lvl="1" eaLnBrk="1" hangingPunct="1">
              <a:spcBef>
                <a:spcPct val="15000"/>
              </a:spcBef>
              <a:buClr>
                <a:schemeClr val="tx1"/>
              </a:buClr>
              <a:buFont typeface="Courier New" pitchFamily="49" charset="0"/>
              <a:buChar char="o"/>
              <a:defRPr/>
            </a:pPr>
            <a:r>
              <a:rPr lang="en-US" sz="2000" dirty="0" err="1" smtClean="0">
                <a:solidFill>
                  <a:srgbClr val="008000"/>
                </a:solidFill>
              </a:rPr>
              <a:t>Notar</a:t>
            </a:r>
            <a:r>
              <a:rPr lang="en-US" sz="2000" dirty="0" smtClean="0">
                <a:solidFill>
                  <a:srgbClr val="008000"/>
                </a:solidFill>
              </a:rPr>
              <a:t> </a:t>
            </a:r>
            <a:r>
              <a:rPr lang="en-US" sz="2000" dirty="0" err="1" smtClean="0">
                <a:solidFill>
                  <a:srgbClr val="008000"/>
                </a:solidFill>
              </a:rPr>
              <a:t>que</a:t>
            </a:r>
            <a:r>
              <a:rPr lang="en-US" sz="2000" dirty="0" smtClean="0">
                <a:solidFill>
                  <a:srgbClr val="008000"/>
                </a:solidFill>
              </a:rPr>
              <a:t> </a:t>
            </a:r>
            <a:r>
              <a:rPr lang="en-US" sz="2000" dirty="0" err="1" smtClean="0">
                <a:solidFill>
                  <a:srgbClr val="008000"/>
                </a:solidFill>
              </a:rPr>
              <a:t>algunas</a:t>
            </a:r>
            <a:r>
              <a:rPr lang="en-US" sz="2000" dirty="0" smtClean="0">
                <a:solidFill>
                  <a:srgbClr val="008000"/>
                </a:solidFill>
              </a:rPr>
              <a:t> de </a:t>
            </a:r>
            <a:r>
              <a:rPr lang="en-US" sz="2000" dirty="0" err="1" smtClean="0">
                <a:solidFill>
                  <a:srgbClr val="008000"/>
                </a:solidFill>
              </a:rPr>
              <a:t>las</a:t>
            </a:r>
            <a:r>
              <a:rPr lang="en-US" sz="2000" dirty="0" smtClean="0">
                <a:solidFill>
                  <a:srgbClr val="008000"/>
                </a:solidFill>
              </a:rPr>
              <a:t> </a:t>
            </a:r>
            <a:r>
              <a:rPr lang="en-US" sz="2000" dirty="0" err="1" smtClean="0">
                <a:solidFill>
                  <a:srgbClr val="008000"/>
                </a:solidFill>
              </a:rPr>
              <a:t>estrategias</a:t>
            </a:r>
            <a:r>
              <a:rPr lang="en-US" sz="2000" dirty="0" smtClean="0">
                <a:solidFill>
                  <a:srgbClr val="008000"/>
                </a:solidFill>
              </a:rPr>
              <a:t> </a:t>
            </a:r>
            <a:r>
              <a:rPr lang="en-US" sz="2000" dirty="0" err="1" smtClean="0">
                <a:solidFill>
                  <a:srgbClr val="008000"/>
                </a:solidFill>
              </a:rPr>
              <a:t>pueden</a:t>
            </a:r>
            <a:r>
              <a:rPr lang="en-US" sz="2000" dirty="0" smtClean="0">
                <a:solidFill>
                  <a:srgbClr val="008000"/>
                </a:solidFill>
              </a:rPr>
              <a:t> </a:t>
            </a:r>
            <a:r>
              <a:rPr lang="en-US" sz="2000" dirty="0" err="1" smtClean="0">
                <a:solidFill>
                  <a:srgbClr val="008000"/>
                </a:solidFill>
              </a:rPr>
              <a:t>estar</a:t>
            </a:r>
            <a:r>
              <a:rPr lang="en-US" sz="2000" dirty="0" smtClean="0">
                <a:solidFill>
                  <a:srgbClr val="008000"/>
                </a:solidFill>
              </a:rPr>
              <a:t> en </a:t>
            </a:r>
            <a:r>
              <a:rPr lang="en-US" sz="2000" dirty="0" err="1" smtClean="0">
                <a:solidFill>
                  <a:srgbClr val="008000"/>
                </a:solidFill>
              </a:rPr>
              <a:t>conflicto</a:t>
            </a:r>
            <a:endParaRPr lang="en-US" sz="2000" dirty="0" smtClean="0">
              <a:solidFill>
                <a:srgbClr val="008000"/>
              </a:solidFill>
            </a:endParaRPr>
          </a:p>
          <a:p>
            <a:pPr marL="914400" lvl="2" indent="0" eaLnBrk="1" hangingPunct="1">
              <a:spcBef>
                <a:spcPct val="15000"/>
              </a:spcBef>
              <a:buClr>
                <a:schemeClr val="tx1"/>
              </a:buClr>
              <a:buFontTx/>
              <a:buNone/>
              <a:defRPr/>
            </a:pPr>
            <a:endParaRPr lang="en-US" sz="2000" dirty="0" smtClean="0"/>
          </a:p>
          <a:p>
            <a:pPr eaLnBrk="1" hangingPunct="1">
              <a:buClr>
                <a:schemeClr val="tx1"/>
              </a:buClr>
              <a:buFontTx/>
              <a:buNone/>
              <a:defRPr/>
            </a:pPr>
            <a:endParaRPr lang="en-US" sz="2000" dirty="0" smtClean="0">
              <a:solidFill>
                <a:srgbClr val="008000"/>
              </a:solidFill>
            </a:endParaRPr>
          </a:p>
        </p:txBody>
      </p:sp>
      <p:grpSp>
        <p:nvGrpSpPr>
          <p:cNvPr id="2" name="Group 94"/>
          <p:cNvGrpSpPr>
            <a:grpSpLocks/>
          </p:cNvGrpSpPr>
          <p:nvPr/>
        </p:nvGrpSpPr>
        <p:grpSpPr bwMode="auto">
          <a:xfrm>
            <a:off x="2590800" y="4419600"/>
            <a:ext cx="4191000" cy="2362200"/>
            <a:chOff x="2590800" y="4267200"/>
            <a:chExt cx="4274761" cy="2425376"/>
          </a:xfrm>
        </p:grpSpPr>
        <p:grpSp>
          <p:nvGrpSpPr>
            <p:cNvPr id="10246" name="Group 61"/>
            <p:cNvGrpSpPr>
              <a:grpSpLocks/>
            </p:cNvGrpSpPr>
            <p:nvPr/>
          </p:nvGrpSpPr>
          <p:grpSpPr bwMode="auto">
            <a:xfrm>
              <a:off x="2666994" y="4724339"/>
              <a:ext cx="906396" cy="1892047"/>
              <a:chOff x="2666994" y="4724339"/>
              <a:chExt cx="906396" cy="1892047"/>
            </a:xfrm>
          </p:grpSpPr>
          <p:grpSp>
            <p:nvGrpSpPr>
              <p:cNvPr id="10282" name="Group 91"/>
              <p:cNvGrpSpPr>
                <a:grpSpLocks/>
              </p:cNvGrpSpPr>
              <p:nvPr/>
            </p:nvGrpSpPr>
            <p:grpSpPr bwMode="auto">
              <a:xfrm>
                <a:off x="2666994" y="4724339"/>
                <a:ext cx="906396" cy="1892047"/>
                <a:chOff x="6380469" y="3297501"/>
                <a:chExt cx="906396" cy="1892047"/>
              </a:xfrm>
            </p:grpSpPr>
            <p:sp>
              <p:nvSpPr>
                <p:cNvPr id="12" name="Freeform 4"/>
                <p:cNvSpPr>
                  <a:spLocks/>
                </p:cNvSpPr>
                <p:nvPr/>
              </p:nvSpPr>
              <p:spPr bwMode="auto">
                <a:xfrm>
                  <a:off x="6380469" y="3297501"/>
                  <a:ext cx="906396" cy="1892047"/>
                </a:xfrm>
                <a:custGeom>
                  <a:avLst/>
                  <a:gdLst>
                    <a:gd name="T0" fmla="*/ 2147483647 w 3504"/>
                    <a:gd name="T1" fmla="*/ 2147483647 h 8064"/>
                    <a:gd name="T2" fmla="*/ 2147483647 w 3504"/>
                    <a:gd name="T3" fmla="*/ 2147483647 h 8064"/>
                    <a:gd name="T4" fmla="*/ 2147483647 w 3504"/>
                    <a:gd name="T5" fmla="*/ 0 h 8064"/>
                    <a:gd name="T6" fmla="*/ 2147483647 w 3504"/>
                    <a:gd name="T7" fmla="*/ 0 h 8064"/>
                    <a:gd name="T8" fmla="*/ 2147483647 w 3504"/>
                    <a:gd name="T9" fmla="*/ 0 h 8064"/>
                    <a:gd name="T10" fmla="*/ 2147483647 w 3504"/>
                    <a:gd name="T11" fmla="*/ 0 h 8064"/>
                    <a:gd name="T12" fmla="*/ 0 w 3504"/>
                    <a:gd name="T13" fmla="*/ 2147483647 h 8064"/>
                    <a:gd name="T14" fmla="*/ 0 w 3504"/>
                    <a:gd name="T15" fmla="*/ 2147483647 h 8064"/>
                    <a:gd name="T16" fmla="*/ 0 w 3504"/>
                    <a:gd name="T17" fmla="*/ 2147483647 h 8064"/>
                    <a:gd name="T18" fmla="*/ 2147483647 w 3504"/>
                    <a:gd name="T19" fmla="*/ 2147483647 h 8064"/>
                    <a:gd name="T20" fmla="*/ 2147483647 w 3504"/>
                    <a:gd name="T21" fmla="*/ 2147483647 h 8064"/>
                    <a:gd name="T22" fmla="*/ 2147483647 w 3504"/>
                    <a:gd name="T23" fmla="*/ 2147483647 h 806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04"/>
                    <a:gd name="T37" fmla="*/ 0 h 8064"/>
                    <a:gd name="T38" fmla="*/ 3504 w 3504"/>
                    <a:gd name="T39" fmla="*/ 8064 h 806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04" h="8064">
                      <a:moveTo>
                        <a:pt x="3504" y="7584"/>
                      </a:moveTo>
                      <a:lnTo>
                        <a:pt x="3504" y="480"/>
                      </a:lnTo>
                      <a:cubicBezTo>
                        <a:pt x="3504" y="214"/>
                        <a:pt x="3289" y="0"/>
                        <a:pt x="3024" y="0"/>
                      </a:cubicBezTo>
                      <a:cubicBezTo>
                        <a:pt x="3024" y="0"/>
                        <a:pt x="3024" y="0"/>
                        <a:pt x="3024" y="0"/>
                      </a:cubicBezTo>
                      <a:lnTo>
                        <a:pt x="480" y="0"/>
                      </a:lnTo>
                      <a:cubicBezTo>
                        <a:pt x="215" y="0"/>
                        <a:pt x="0" y="214"/>
                        <a:pt x="0" y="480"/>
                      </a:cubicBezTo>
                      <a:lnTo>
                        <a:pt x="0" y="7584"/>
                      </a:lnTo>
                      <a:cubicBezTo>
                        <a:pt x="0" y="7849"/>
                        <a:pt x="215" y="8064"/>
                        <a:pt x="480" y="8064"/>
                      </a:cubicBezTo>
                      <a:lnTo>
                        <a:pt x="3024" y="8064"/>
                      </a:lnTo>
                      <a:cubicBezTo>
                        <a:pt x="3289" y="8064"/>
                        <a:pt x="3504" y="7849"/>
                        <a:pt x="3504" y="7584"/>
                      </a:cubicBezTo>
                      <a:close/>
                    </a:path>
                  </a:pathLst>
                </a:custGeom>
                <a:solidFill>
                  <a:srgbClr val="00FF00"/>
                </a:solidFill>
                <a:ln w="0">
                  <a:solidFill>
                    <a:srgbClr val="000000"/>
                  </a:solidFill>
                  <a:round/>
                  <a:headEnd/>
                  <a:tailEnd/>
                </a:ln>
              </p:spPr>
              <p:txBody>
                <a:bodyPr/>
                <a:lstStyle/>
                <a:p>
                  <a:pPr defTabSz="912813">
                    <a:defRPr/>
                  </a:pPr>
                  <a:endParaRPr lang="en-US" sz="1100">
                    <a:latin typeface="+mj-lt"/>
                    <a:cs typeface="+mn-cs"/>
                  </a:endParaRPr>
                </a:p>
              </p:txBody>
            </p:sp>
            <p:sp>
              <p:nvSpPr>
                <p:cNvPr id="13" name="Freeform 5"/>
                <p:cNvSpPr>
                  <a:spLocks/>
                </p:cNvSpPr>
                <p:nvPr/>
              </p:nvSpPr>
              <p:spPr bwMode="auto">
                <a:xfrm>
                  <a:off x="6380469" y="3297501"/>
                  <a:ext cx="906396" cy="1892047"/>
                </a:xfrm>
                <a:custGeom>
                  <a:avLst/>
                  <a:gdLst>
                    <a:gd name="T0" fmla="*/ 2147483647 w 3504"/>
                    <a:gd name="T1" fmla="*/ 2147483647 h 8064"/>
                    <a:gd name="T2" fmla="*/ 2147483647 w 3504"/>
                    <a:gd name="T3" fmla="*/ 2147483647 h 8064"/>
                    <a:gd name="T4" fmla="*/ 2147483647 w 3504"/>
                    <a:gd name="T5" fmla="*/ 0 h 8064"/>
                    <a:gd name="T6" fmla="*/ 2147483647 w 3504"/>
                    <a:gd name="T7" fmla="*/ 0 h 8064"/>
                    <a:gd name="T8" fmla="*/ 2147483647 w 3504"/>
                    <a:gd name="T9" fmla="*/ 0 h 8064"/>
                    <a:gd name="T10" fmla="*/ 2147483647 w 3504"/>
                    <a:gd name="T11" fmla="*/ 0 h 8064"/>
                    <a:gd name="T12" fmla="*/ 0 w 3504"/>
                    <a:gd name="T13" fmla="*/ 2147483647 h 8064"/>
                    <a:gd name="T14" fmla="*/ 0 w 3504"/>
                    <a:gd name="T15" fmla="*/ 2147483647 h 8064"/>
                    <a:gd name="T16" fmla="*/ 0 w 3504"/>
                    <a:gd name="T17" fmla="*/ 2147483647 h 8064"/>
                    <a:gd name="T18" fmla="*/ 2147483647 w 3504"/>
                    <a:gd name="T19" fmla="*/ 2147483647 h 8064"/>
                    <a:gd name="T20" fmla="*/ 2147483647 w 3504"/>
                    <a:gd name="T21" fmla="*/ 2147483647 h 8064"/>
                    <a:gd name="T22" fmla="*/ 2147483647 w 3504"/>
                    <a:gd name="T23" fmla="*/ 2147483647 h 806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04"/>
                    <a:gd name="T37" fmla="*/ 0 h 8064"/>
                    <a:gd name="T38" fmla="*/ 3504 w 3504"/>
                    <a:gd name="T39" fmla="*/ 8064 h 806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04" h="8064">
                      <a:moveTo>
                        <a:pt x="3504" y="7584"/>
                      </a:moveTo>
                      <a:lnTo>
                        <a:pt x="3504" y="480"/>
                      </a:lnTo>
                      <a:cubicBezTo>
                        <a:pt x="3504" y="214"/>
                        <a:pt x="3289" y="0"/>
                        <a:pt x="3024" y="0"/>
                      </a:cubicBezTo>
                      <a:cubicBezTo>
                        <a:pt x="3024" y="0"/>
                        <a:pt x="3024" y="0"/>
                        <a:pt x="3024" y="0"/>
                      </a:cubicBezTo>
                      <a:lnTo>
                        <a:pt x="480" y="0"/>
                      </a:lnTo>
                      <a:cubicBezTo>
                        <a:pt x="215" y="0"/>
                        <a:pt x="0" y="214"/>
                        <a:pt x="0" y="480"/>
                      </a:cubicBezTo>
                      <a:lnTo>
                        <a:pt x="0" y="7584"/>
                      </a:lnTo>
                      <a:cubicBezTo>
                        <a:pt x="0" y="7849"/>
                        <a:pt x="215" y="8064"/>
                        <a:pt x="480" y="8064"/>
                      </a:cubicBezTo>
                      <a:lnTo>
                        <a:pt x="3024" y="8064"/>
                      </a:lnTo>
                      <a:cubicBezTo>
                        <a:pt x="3289" y="8064"/>
                        <a:pt x="3504" y="7849"/>
                        <a:pt x="3504" y="7584"/>
                      </a:cubicBezTo>
                      <a:close/>
                    </a:path>
                  </a:pathLst>
                </a:custGeom>
                <a:noFill/>
                <a:ln w="3175" cap="rnd">
                  <a:solidFill>
                    <a:srgbClr val="000000"/>
                  </a:solidFill>
                  <a:round/>
                  <a:headEnd/>
                  <a:tailEnd/>
                </a:ln>
              </p:spPr>
              <p:txBody>
                <a:bodyPr/>
                <a:lstStyle/>
                <a:p>
                  <a:pPr defTabSz="912813">
                    <a:defRPr/>
                  </a:pPr>
                  <a:endParaRPr lang="en-US" sz="1100">
                    <a:latin typeface="+mj-lt"/>
                    <a:cs typeface="+mn-cs"/>
                  </a:endParaRPr>
                </a:p>
              </p:txBody>
            </p:sp>
            <p:sp>
              <p:nvSpPr>
                <p:cNvPr id="14" name="Freeform 43"/>
                <p:cNvSpPr>
                  <a:spLocks/>
                </p:cNvSpPr>
                <p:nvPr/>
              </p:nvSpPr>
              <p:spPr bwMode="auto">
                <a:xfrm>
                  <a:off x="6456663" y="3500674"/>
                  <a:ext cx="754007" cy="606344"/>
                </a:xfrm>
                <a:custGeom>
                  <a:avLst/>
                  <a:gdLst>
                    <a:gd name="T0" fmla="*/ 2147483647 w 2688"/>
                    <a:gd name="T1" fmla="*/ 2147483647 h 2389"/>
                    <a:gd name="T2" fmla="*/ 2147483647 w 2688"/>
                    <a:gd name="T3" fmla="*/ 2147483647 h 2389"/>
                    <a:gd name="T4" fmla="*/ 2147483647 w 2688"/>
                    <a:gd name="T5" fmla="*/ 2147483647 h 2389"/>
                    <a:gd name="T6" fmla="*/ 2147483647 w 2688"/>
                    <a:gd name="T7" fmla="*/ 2147483647 h 2389"/>
                    <a:gd name="T8" fmla="*/ 2147483647 w 2688"/>
                    <a:gd name="T9" fmla="*/ 2147483647 h 2389"/>
                    <a:gd name="T10" fmla="*/ 2147483647 w 2688"/>
                    <a:gd name="T11" fmla="*/ 2147483647 h 2389"/>
                    <a:gd name="T12" fmla="*/ 2147483647 w 2688"/>
                    <a:gd name="T13" fmla="*/ 0 h 2389"/>
                    <a:gd name="T14" fmla="*/ 2147483647 w 2688"/>
                    <a:gd name="T15" fmla="*/ 0 h 2389"/>
                    <a:gd name="T16" fmla="*/ 0 w 2688"/>
                    <a:gd name="T17" fmla="*/ 2147483647 h 2389"/>
                    <a:gd name="T18" fmla="*/ 0 w 2688"/>
                    <a:gd name="T19" fmla="*/ 2147483647 h 2389"/>
                    <a:gd name="T20" fmla="*/ 0 w 2688"/>
                    <a:gd name="T21" fmla="*/ 2147483647 h 2389"/>
                    <a:gd name="T22" fmla="*/ 2147483647 w 2688"/>
                    <a:gd name="T23" fmla="*/ 2147483647 h 23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88"/>
                    <a:gd name="T37" fmla="*/ 0 h 2389"/>
                    <a:gd name="T38" fmla="*/ 2688 w 2688"/>
                    <a:gd name="T39" fmla="*/ 2389 h 23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88" h="2389">
                      <a:moveTo>
                        <a:pt x="480" y="2389"/>
                      </a:moveTo>
                      <a:lnTo>
                        <a:pt x="2208" y="2389"/>
                      </a:lnTo>
                      <a:cubicBezTo>
                        <a:pt x="2473" y="2389"/>
                        <a:pt x="2688" y="2174"/>
                        <a:pt x="2688" y="1909"/>
                      </a:cubicBezTo>
                      <a:cubicBezTo>
                        <a:pt x="2688" y="1909"/>
                        <a:pt x="2688" y="1909"/>
                        <a:pt x="2688" y="1909"/>
                      </a:cubicBezTo>
                      <a:lnTo>
                        <a:pt x="2688" y="480"/>
                      </a:lnTo>
                      <a:cubicBezTo>
                        <a:pt x="2688" y="215"/>
                        <a:pt x="2473" y="0"/>
                        <a:pt x="2208" y="0"/>
                      </a:cubicBezTo>
                      <a:lnTo>
                        <a:pt x="480" y="0"/>
                      </a:lnTo>
                      <a:cubicBezTo>
                        <a:pt x="215" y="0"/>
                        <a:pt x="0" y="215"/>
                        <a:pt x="0" y="480"/>
                      </a:cubicBezTo>
                      <a:lnTo>
                        <a:pt x="0" y="1909"/>
                      </a:lnTo>
                      <a:cubicBezTo>
                        <a:pt x="0" y="2174"/>
                        <a:pt x="215" y="2389"/>
                        <a:pt x="480" y="2389"/>
                      </a:cubicBezTo>
                      <a:close/>
                    </a:path>
                  </a:pathLst>
                </a:custGeom>
                <a:solidFill>
                  <a:srgbClr val="CCFFCC"/>
                </a:solidFill>
                <a:ln w="0">
                  <a:solidFill>
                    <a:srgbClr val="000000"/>
                  </a:solidFill>
                  <a:round/>
                  <a:headEnd/>
                  <a:tailEnd/>
                </a:ln>
              </p:spPr>
              <p:txBody>
                <a:bodyPr/>
                <a:lstStyle/>
                <a:p>
                  <a:pPr defTabSz="912813">
                    <a:defRPr/>
                  </a:pPr>
                  <a:endParaRPr lang="en-US" sz="1100">
                    <a:latin typeface="+mj-lt"/>
                    <a:cs typeface="+mn-cs"/>
                  </a:endParaRPr>
                </a:p>
              </p:txBody>
            </p:sp>
            <p:sp>
              <p:nvSpPr>
                <p:cNvPr id="15" name="Freeform 44"/>
                <p:cNvSpPr>
                  <a:spLocks/>
                </p:cNvSpPr>
                <p:nvPr/>
              </p:nvSpPr>
              <p:spPr bwMode="auto">
                <a:xfrm>
                  <a:off x="6456663" y="3500674"/>
                  <a:ext cx="754007" cy="606344"/>
                </a:xfrm>
                <a:custGeom>
                  <a:avLst/>
                  <a:gdLst>
                    <a:gd name="T0" fmla="*/ 2147483647 w 2688"/>
                    <a:gd name="T1" fmla="*/ 2147483647 h 2389"/>
                    <a:gd name="T2" fmla="*/ 2147483647 w 2688"/>
                    <a:gd name="T3" fmla="*/ 2147483647 h 2389"/>
                    <a:gd name="T4" fmla="*/ 2147483647 w 2688"/>
                    <a:gd name="T5" fmla="*/ 2147483647 h 2389"/>
                    <a:gd name="T6" fmla="*/ 2147483647 w 2688"/>
                    <a:gd name="T7" fmla="*/ 2147483647 h 2389"/>
                    <a:gd name="T8" fmla="*/ 2147483647 w 2688"/>
                    <a:gd name="T9" fmla="*/ 2147483647 h 2389"/>
                    <a:gd name="T10" fmla="*/ 2147483647 w 2688"/>
                    <a:gd name="T11" fmla="*/ 2147483647 h 2389"/>
                    <a:gd name="T12" fmla="*/ 2147483647 w 2688"/>
                    <a:gd name="T13" fmla="*/ 0 h 2389"/>
                    <a:gd name="T14" fmla="*/ 2147483647 w 2688"/>
                    <a:gd name="T15" fmla="*/ 0 h 2389"/>
                    <a:gd name="T16" fmla="*/ 0 w 2688"/>
                    <a:gd name="T17" fmla="*/ 2147483647 h 2389"/>
                    <a:gd name="T18" fmla="*/ 0 w 2688"/>
                    <a:gd name="T19" fmla="*/ 2147483647 h 2389"/>
                    <a:gd name="T20" fmla="*/ 0 w 2688"/>
                    <a:gd name="T21" fmla="*/ 2147483647 h 2389"/>
                    <a:gd name="T22" fmla="*/ 2147483647 w 2688"/>
                    <a:gd name="T23" fmla="*/ 2147483647 h 23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88"/>
                    <a:gd name="T37" fmla="*/ 0 h 2389"/>
                    <a:gd name="T38" fmla="*/ 2688 w 2688"/>
                    <a:gd name="T39" fmla="*/ 2389 h 23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88" h="2389">
                      <a:moveTo>
                        <a:pt x="480" y="2389"/>
                      </a:moveTo>
                      <a:lnTo>
                        <a:pt x="2208" y="2389"/>
                      </a:lnTo>
                      <a:cubicBezTo>
                        <a:pt x="2473" y="2389"/>
                        <a:pt x="2688" y="2174"/>
                        <a:pt x="2688" y="1909"/>
                      </a:cubicBezTo>
                      <a:cubicBezTo>
                        <a:pt x="2688" y="1909"/>
                        <a:pt x="2688" y="1909"/>
                        <a:pt x="2688" y="1909"/>
                      </a:cubicBezTo>
                      <a:lnTo>
                        <a:pt x="2688" y="480"/>
                      </a:lnTo>
                      <a:cubicBezTo>
                        <a:pt x="2688" y="215"/>
                        <a:pt x="2473" y="0"/>
                        <a:pt x="2208" y="0"/>
                      </a:cubicBezTo>
                      <a:lnTo>
                        <a:pt x="480" y="0"/>
                      </a:lnTo>
                      <a:cubicBezTo>
                        <a:pt x="215" y="0"/>
                        <a:pt x="0" y="215"/>
                        <a:pt x="0" y="480"/>
                      </a:cubicBezTo>
                      <a:lnTo>
                        <a:pt x="0" y="1909"/>
                      </a:lnTo>
                      <a:cubicBezTo>
                        <a:pt x="0" y="2174"/>
                        <a:pt x="215" y="2389"/>
                        <a:pt x="480" y="2389"/>
                      </a:cubicBezTo>
                      <a:close/>
                    </a:path>
                  </a:pathLst>
                </a:custGeom>
                <a:noFill/>
                <a:ln w="3175" cap="rnd">
                  <a:solidFill>
                    <a:srgbClr val="000000"/>
                  </a:solidFill>
                  <a:round/>
                  <a:headEnd/>
                  <a:tailEnd/>
                </a:ln>
              </p:spPr>
              <p:txBody>
                <a:bodyPr/>
                <a:lstStyle/>
                <a:p>
                  <a:pPr defTabSz="912813">
                    <a:defRPr/>
                  </a:pPr>
                  <a:endParaRPr lang="en-US" sz="1100">
                    <a:latin typeface="+mj-lt"/>
                    <a:cs typeface="+mn-cs"/>
                  </a:endParaRPr>
                </a:p>
              </p:txBody>
            </p:sp>
            <p:sp>
              <p:nvSpPr>
                <p:cNvPr id="16" name="Rectangle 45"/>
                <p:cNvSpPr>
                  <a:spLocks noChangeArrowheads="1"/>
                </p:cNvSpPr>
                <p:nvPr/>
              </p:nvSpPr>
              <p:spPr bwMode="auto">
                <a:xfrm>
                  <a:off x="6459721" y="3612329"/>
                  <a:ext cx="720672" cy="252806"/>
                </a:xfrm>
                <a:prstGeom prst="rect">
                  <a:avLst/>
                </a:prstGeom>
                <a:noFill/>
                <a:ln w="9525">
                  <a:noFill/>
                  <a:miter lim="800000"/>
                  <a:headEnd/>
                  <a:tailEnd/>
                </a:ln>
              </p:spPr>
              <p:txBody>
                <a:bodyPr lIns="0" tIns="0" rIns="0" bIns="0">
                  <a:spAutoFit/>
                </a:bodyPr>
                <a:lstStyle/>
                <a:p>
                  <a:pPr algn="ctr" defTabSz="912813">
                    <a:defRPr/>
                  </a:pPr>
                  <a:r>
                    <a:rPr lang="en-US" sz="800" b="1" dirty="0" err="1" smtClean="0">
                      <a:solidFill>
                        <a:srgbClr val="000000"/>
                      </a:solidFill>
                      <a:latin typeface="+mn-lt"/>
                      <a:cs typeface="+mn-cs"/>
                    </a:rPr>
                    <a:t>O</a:t>
                  </a:r>
                  <a:r>
                    <a:rPr lang="en-US" sz="800" b="1" dirty="0" err="1" smtClean="0">
                      <a:solidFill>
                        <a:srgbClr val="000000"/>
                      </a:solidFill>
                      <a:latin typeface="+mn-lt"/>
                      <a:cs typeface="+mn-cs"/>
                    </a:rPr>
                    <a:t>bjeto</a:t>
                  </a:r>
                  <a:r>
                    <a:rPr lang="en-US" sz="800" b="1" dirty="0" smtClean="0">
                      <a:solidFill>
                        <a:srgbClr val="000000"/>
                      </a:solidFill>
                      <a:latin typeface="+mn-lt"/>
                      <a:cs typeface="+mn-cs"/>
                    </a:rPr>
                    <a:t> </a:t>
                  </a:r>
                  <a:r>
                    <a:rPr lang="en-US" sz="800" b="1" dirty="0" smtClean="0">
                      <a:solidFill>
                        <a:srgbClr val="000000"/>
                      </a:solidFill>
                      <a:latin typeface="+mn-lt"/>
                      <a:cs typeface="+mn-cs"/>
                    </a:rPr>
                    <a:t>de </a:t>
                  </a:r>
                  <a:r>
                    <a:rPr lang="en-US" sz="800" b="1" dirty="0" err="1" smtClean="0">
                      <a:solidFill>
                        <a:srgbClr val="000000"/>
                      </a:solidFill>
                      <a:latin typeface="+mn-lt"/>
                      <a:cs typeface="+mn-cs"/>
                    </a:rPr>
                    <a:t>conservación</a:t>
                  </a:r>
                  <a:endParaRPr lang="en-US" sz="700" b="1" dirty="0">
                    <a:latin typeface="+mn-lt"/>
                    <a:cs typeface="+mn-cs"/>
                  </a:endParaRPr>
                </a:p>
              </p:txBody>
            </p:sp>
            <p:sp>
              <p:nvSpPr>
                <p:cNvPr id="18" name="Freeform 47"/>
                <p:cNvSpPr>
                  <a:spLocks/>
                </p:cNvSpPr>
                <p:nvPr/>
              </p:nvSpPr>
              <p:spPr bwMode="auto">
                <a:xfrm>
                  <a:off x="6456663" y="4365746"/>
                  <a:ext cx="754007" cy="606344"/>
                </a:xfrm>
                <a:custGeom>
                  <a:avLst/>
                  <a:gdLst>
                    <a:gd name="T0" fmla="*/ 2147483647 w 2688"/>
                    <a:gd name="T1" fmla="*/ 2147483647 h 2389"/>
                    <a:gd name="T2" fmla="*/ 2147483647 w 2688"/>
                    <a:gd name="T3" fmla="*/ 2147483647 h 2389"/>
                    <a:gd name="T4" fmla="*/ 2147483647 w 2688"/>
                    <a:gd name="T5" fmla="*/ 2147483647 h 2389"/>
                    <a:gd name="T6" fmla="*/ 2147483647 w 2688"/>
                    <a:gd name="T7" fmla="*/ 2147483647 h 2389"/>
                    <a:gd name="T8" fmla="*/ 2147483647 w 2688"/>
                    <a:gd name="T9" fmla="*/ 2147483647 h 2389"/>
                    <a:gd name="T10" fmla="*/ 2147483647 w 2688"/>
                    <a:gd name="T11" fmla="*/ 0 h 2389"/>
                    <a:gd name="T12" fmla="*/ 2147483647 w 2688"/>
                    <a:gd name="T13" fmla="*/ 0 h 2389"/>
                    <a:gd name="T14" fmla="*/ 0 w 2688"/>
                    <a:gd name="T15" fmla="*/ 2147483647 h 2389"/>
                    <a:gd name="T16" fmla="*/ 0 w 2688"/>
                    <a:gd name="T17" fmla="*/ 2147483647 h 2389"/>
                    <a:gd name="T18" fmla="*/ 2147483647 w 2688"/>
                    <a:gd name="T19" fmla="*/ 2147483647 h 23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2389"/>
                    <a:gd name="T32" fmla="*/ 2688 w 2688"/>
                    <a:gd name="T33" fmla="*/ 2389 h 23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2389">
                      <a:moveTo>
                        <a:pt x="480" y="2389"/>
                      </a:moveTo>
                      <a:lnTo>
                        <a:pt x="2208" y="2389"/>
                      </a:lnTo>
                      <a:cubicBezTo>
                        <a:pt x="2473" y="2389"/>
                        <a:pt x="2688" y="2174"/>
                        <a:pt x="2688" y="1909"/>
                      </a:cubicBezTo>
                      <a:cubicBezTo>
                        <a:pt x="2688" y="1909"/>
                        <a:pt x="2688" y="1909"/>
                        <a:pt x="2688" y="1909"/>
                      </a:cubicBezTo>
                      <a:lnTo>
                        <a:pt x="2688" y="480"/>
                      </a:lnTo>
                      <a:cubicBezTo>
                        <a:pt x="2688" y="215"/>
                        <a:pt x="2473" y="0"/>
                        <a:pt x="2208" y="0"/>
                      </a:cubicBezTo>
                      <a:lnTo>
                        <a:pt x="480" y="0"/>
                      </a:lnTo>
                      <a:cubicBezTo>
                        <a:pt x="215" y="0"/>
                        <a:pt x="0" y="215"/>
                        <a:pt x="0" y="480"/>
                      </a:cubicBezTo>
                      <a:lnTo>
                        <a:pt x="0" y="1909"/>
                      </a:lnTo>
                      <a:cubicBezTo>
                        <a:pt x="0" y="2174"/>
                        <a:pt x="215" y="2389"/>
                        <a:pt x="480" y="2389"/>
                      </a:cubicBezTo>
                      <a:close/>
                    </a:path>
                  </a:pathLst>
                </a:custGeom>
                <a:solidFill>
                  <a:srgbClr val="CCFFCC"/>
                </a:solidFill>
                <a:ln w="0">
                  <a:solidFill>
                    <a:srgbClr val="000000"/>
                  </a:solidFill>
                  <a:round/>
                  <a:headEnd/>
                  <a:tailEnd/>
                </a:ln>
              </p:spPr>
              <p:txBody>
                <a:bodyPr/>
                <a:lstStyle/>
                <a:p>
                  <a:pPr defTabSz="912813">
                    <a:defRPr/>
                  </a:pPr>
                  <a:endParaRPr lang="en-US" sz="1100">
                    <a:latin typeface="+mj-lt"/>
                    <a:cs typeface="+mn-cs"/>
                  </a:endParaRPr>
                </a:p>
              </p:txBody>
            </p:sp>
            <p:sp>
              <p:nvSpPr>
                <p:cNvPr id="19" name="Freeform 48"/>
                <p:cNvSpPr>
                  <a:spLocks/>
                </p:cNvSpPr>
                <p:nvPr/>
              </p:nvSpPr>
              <p:spPr bwMode="auto">
                <a:xfrm>
                  <a:off x="6456663" y="4365746"/>
                  <a:ext cx="754007" cy="606344"/>
                </a:xfrm>
                <a:custGeom>
                  <a:avLst/>
                  <a:gdLst>
                    <a:gd name="T0" fmla="*/ 2147483647 w 2688"/>
                    <a:gd name="T1" fmla="*/ 2147483647 h 2389"/>
                    <a:gd name="T2" fmla="*/ 2147483647 w 2688"/>
                    <a:gd name="T3" fmla="*/ 2147483647 h 2389"/>
                    <a:gd name="T4" fmla="*/ 2147483647 w 2688"/>
                    <a:gd name="T5" fmla="*/ 2147483647 h 2389"/>
                    <a:gd name="T6" fmla="*/ 2147483647 w 2688"/>
                    <a:gd name="T7" fmla="*/ 2147483647 h 2389"/>
                    <a:gd name="T8" fmla="*/ 2147483647 w 2688"/>
                    <a:gd name="T9" fmla="*/ 2147483647 h 2389"/>
                    <a:gd name="T10" fmla="*/ 2147483647 w 2688"/>
                    <a:gd name="T11" fmla="*/ 0 h 2389"/>
                    <a:gd name="T12" fmla="*/ 2147483647 w 2688"/>
                    <a:gd name="T13" fmla="*/ 0 h 2389"/>
                    <a:gd name="T14" fmla="*/ 0 w 2688"/>
                    <a:gd name="T15" fmla="*/ 2147483647 h 2389"/>
                    <a:gd name="T16" fmla="*/ 0 w 2688"/>
                    <a:gd name="T17" fmla="*/ 2147483647 h 2389"/>
                    <a:gd name="T18" fmla="*/ 2147483647 w 2688"/>
                    <a:gd name="T19" fmla="*/ 2147483647 h 23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2389"/>
                    <a:gd name="T32" fmla="*/ 2688 w 2688"/>
                    <a:gd name="T33" fmla="*/ 2389 h 23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2389">
                      <a:moveTo>
                        <a:pt x="480" y="2389"/>
                      </a:moveTo>
                      <a:lnTo>
                        <a:pt x="2208" y="2389"/>
                      </a:lnTo>
                      <a:cubicBezTo>
                        <a:pt x="2473" y="2389"/>
                        <a:pt x="2688" y="2174"/>
                        <a:pt x="2688" y="1909"/>
                      </a:cubicBezTo>
                      <a:cubicBezTo>
                        <a:pt x="2688" y="1909"/>
                        <a:pt x="2688" y="1909"/>
                        <a:pt x="2688" y="1909"/>
                      </a:cubicBezTo>
                      <a:lnTo>
                        <a:pt x="2688" y="480"/>
                      </a:lnTo>
                      <a:cubicBezTo>
                        <a:pt x="2688" y="215"/>
                        <a:pt x="2473" y="0"/>
                        <a:pt x="2208" y="0"/>
                      </a:cubicBezTo>
                      <a:lnTo>
                        <a:pt x="480" y="0"/>
                      </a:lnTo>
                      <a:cubicBezTo>
                        <a:pt x="215" y="0"/>
                        <a:pt x="0" y="215"/>
                        <a:pt x="0" y="480"/>
                      </a:cubicBezTo>
                      <a:lnTo>
                        <a:pt x="0" y="1909"/>
                      </a:lnTo>
                      <a:cubicBezTo>
                        <a:pt x="0" y="2174"/>
                        <a:pt x="215" y="2389"/>
                        <a:pt x="480" y="2389"/>
                      </a:cubicBezTo>
                      <a:close/>
                    </a:path>
                  </a:pathLst>
                </a:custGeom>
                <a:noFill/>
                <a:ln w="3175" cap="rnd">
                  <a:solidFill>
                    <a:srgbClr val="000000"/>
                  </a:solidFill>
                  <a:round/>
                  <a:headEnd/>
                  <a:tailEnd/>
                </a:ln>
              </p:spPr>
              <p:txBody>
                <a:bodyPr/>
                <a:lstStyle/>
                <a:p>
                  <a:pPr defTabSz="912813">
                    <a:defRPr/>
                  </a:pPr>
                  <a:endParaRPr lang="en-US" sz="1100">
                    <a:latin typeface="+mj-lt"/>
                    <a:cs typeface="+mn-cs"/>
                  </a:endParaRPr>
                </a:p>
              </p:txBody>
            </p:sp>
          </p:grpSp>
          <p:sp>
            <p:nvSpPr>
              <p:cNvPr id="61" name="Rectangle 45"/>
              <p:cNvSpPr>
                <a:spLocks noChangeArrowheads="1"/>
              </p:cNvSpPr>
              <p:nvPr/>
            </p:nvSpPr>
            <p:spPr bwMode="auto">
              <a:xfrm>
                <a:off x="2743188" y="5904602"/>
                <a:ext cx="720672" cy="252806"/>
              </a:xfrm>
              <a:prstGeom prst="rect">
                <a:avLst/>
              </a:prstGeom>
              <a:noFill/>
              <a:ln w="9525">
                <a:noFill/>
                <a:miter lim="800000"/>
                <a:headEnd/>
                <a:tailEnd/>
              </a:ln>
            </p:spPr>
            <p:txBody>
              <a:bodyPr lIns="0" tIns="0" rIns="0" bIns="0">
                <a:spAutoFit/>
              </a:bodyPr>
              <a:lstStyle/>
              <a:p>
                <a:pPr algn="ctr" defTabSz="912813">
                  <a:defRPr/>
                </a:pPr>
                <a:r>
                  <a:rPr lang="en-US" sz="800" b="1" dirty="0" err="1" smtClean="0">
                    <a:solidFill>
                      <a:srgbClr val="000000"/>
                    </a:solidFill>
                    <a:latin typeface="+mn-lt"/>
                    <a:cs typeface="+mn-cs"/>
                  </a:rPr>
                  <a:t>Objeto</a:t>
                </a:r>
                <a:r>
                  <a:rPr lang="en-US" sz="800" b="1" dirty="0" smtClean="0">
                    <a:solidFill>
                      <a:srgbClr val="000000"/>
                    </a:solidFill>
                    <a:latin typeface="+mn-lt"/>
                    <a:cs typeface="+mn-cs"/>
                  </a:rPr>
                  <a:t> </a:t>
                </a:r>
                <a:r>
                  <a:rPr lang="en-US" sz="800" b="1" dirty="0" smtClean="0">
                    <a:solidFill>
                      <a:srgbClr val="000000"/>
                    </a:solidFill>
                    <a:latin typeface="+mn-lt"/>
                    <a:cs typeface="+mn-cs"/>
                  </a:rPr>
                  <a:t>de </a:t>
                </a:r>
                <a:r>
                  <a:rPr lang="en-US" sz="800" b="1" dirty="0" err="1" smtClean="0">
                    <a:solidFill>
                      <a:srgbClr val="000000"/>
                    </a:solidFill>
                    <a:latin typeface="+mn-lt"/>
                    <a:cs typeface="+mn-cs"/>
                  </a:rPr>
                  <a:t>conservación</a:t>
                </a:r>
                <a:endParaRPr lang="en-US" sz="700" b="1" dirty="0">
                  <a:latin typeface="+mn-lt"/>
                  <a:cs typeface="+mn-cs"/>
                </a:endParaRPr>
              </a:p>
            </p:txBody>
          </p:sp>
        </p:grpSp>
        <p:grpSp>
          <p:nvGrpSpPr>
            <p:cNvPr id="10247" name="Group 70"/>
            <p:cNvGrpSpPr>
              <a:grpSpLocks/>
            </p:cNvGrpSpPr>
            <p:nvPr/>
          </p:nvGrpSpPr>
          <p:grpSpPr bwMode="auto">
            <a:xfrm>
              <a:off x="4267200" y="4876800"/>
              <a:ext cx="906150" cy="1371600"/>
              <a:chOff x="5638800" y="4876800"/>
              <a:chExt cx="906150" cy="1371600"/>
            </a:xfrm>
          </p:grpSpPr>
          <p:grpSp>
            <p:nvGrpSpPr>
              <p:cNvPr id="10270" name="Group 91"/>
              <p:cNvGrpSpPr>
                <a:grpSpLocks/>
              </p:cNvGrpSpPr>
              <p:nvPr/>
            </p:nvGrpSpPr>
            <p:grpSpPr bwMode="auto">
              <a:xfrm>
                <a:off x="5638800" y="4876800"/>
                <a:ext cx="906150" cy="1371600"/>
                <a:chOff x="6380475" y="3145162"/>
                <a:chExt cx="906150" cy="2044376"/>
              </a:xfrm>
            </p:grpSpPr>
            <p:sp>
              <p:nvSpPr>
                <p:cNvPr id="44" name="Freeform 4"/>
                <p:cNvSpPr>
                  <a:spLocks/>
                </p:cNvSpPr>
                <p:nvPr/>
              </p:nvSpPr>
              <p:spPr bwMode="auto">
                <a:xfrm>
                  <a:off x="6380350" y="3145041"/>
                  <a:ext cx="906396" cy="2044103"/>
                </a:xfrm>
                <a:custGeom>
                  <a:avLst/>
                  <a:gdLst>
                    <a:gd name="T0" fmla="*/ 2147483647 w 3504"/>
                    <a:gd name="T1" fmla="*/ 2147483647 h 8064"/>
                    <a:gd name="T2" fmla="*/ 2147483647 w 3504"/>
                    <a:gd name="T3" fmla="*/ 2147483647 h 8064"/>
                    <a:gd name="T4" fmla="*/ 2147483647 w 3504"/>
                    <a:gd name="T5" fmla="*/ 0 h 8064"/>
                    <a:gd name="T6" fmla="*/ 2147483647 w 3504"/>
                    <a:gd name="T7" fmla="*/ 0 h 8064"/>
                    <a:gd name="T8" fmla="*/ 2147483647 w 3504"/>
                    <a:gd name="T9" fmla="*/ 0 h 8064"/>
                    <a:gd name="T10" fmla="*/ 2147483647 w 3504"/>
                    <a:gd name="T11" fmla="*/ 0 h 8064"/>
                    <a:gd name="T12" fmla="*/ 0 w 3504"/>
                    <a:gd name="T13" fmla="*/ 2147483647 h 8064"/>
                    <a:gd name="T14" fmla="*/ 0 w 3504"/>
                    <a:gd name="T15" fmla="*/ 2147483647 h 8064"/>
                    <a:gd name="T16" fmla="*/ 0 w 3504"/>
                    <a:gd name="T17" fmla="*/ 2147483647 h 8064"/>
                    <a:gd name="T18" fmla="*/ 2147483647 w 3504"/>
                    <a:gd name="T19" fmla="*/ 2147483647 h 8064"/>
                    <a:gd name="T20" fmla="*/ 2147483647 w 3504"/>
                    <a:gd name="T21" fmla="*/ 2147483647 h 8064"/>
                    <a:gd name="T22" fmla="*/ 2147483647 w 3504"/>
                    <a:gd name="T23" fmla="*/ 2147483647 h 806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04"/>
                    <a:gd name="T37" fmla="*/ 0 h 8064"/>
                    <a:gd name="T38" fmla="*/ 3504 w 3504"/>
                    <a:gd name="T39" fmla="*/ 8064 h 806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04" h="8064">
                      <a:moveTo>
                        <a:pt x="3504" y="7584"/>
                      </a:moveTo>
                      <a:lnTo>
                        <a:pt x="3504" y="480"/>
                      </a:lnTo>
                      <a:cubicBezTo>
                        <a:pt x="3504" y="214"/>
                        <a:pt x="3289" y="0"/>
                        <a:pt x="3024" y="0"/>
                      </a:cubicBezTo>
                      <a:cubicBezTo>
                        <a:pt x="3024" y="0"/>
                        <a:pt x="3024" y="0"/>
                        <a:pt x="3024" y="0"/>
                      </a:cubicBezTo>
                      <a:lnTo>
                        <a:pt x="480" y="0"/>
                      </a:lnTo>
                      <a:cubicBezTo>
                        <a:pt x="215" y="0"/>
                        <a:pt x="0" y="214"/>
                        <a:pt x="0" y="480"/>
                      </a:cubicBezTo>
                      <a:lnTo>
                        <a:pt x="0" y="7584"/>
                      </a:lnTo>
                      <a:cubicBezTo>
                        <a:pt x="0" y="7849"/>
                        <a:pt x="215" y="8064"/>
                        <a:pt x="480" y="8064"/>
                      </a:cubicBezTo>
                      <a:lnTo>
                        <a:pt x="3024" y="8064"/>
                      </a:lnTo>
                      <a:cubicBezTo>
                        <a:pt x="3289" y="8064"/>
                        <a:pt x="3504" y="7849"/>
                        <a:pt x="3504" y="7584"/>
                      </a:cubicBezTo>
                      <a:close/>
                    </a:path>
                  </a:pathLst>
                </a:custGeom>
                <a:solidFill>
                  <a:srgbClr val="00FF00"/>
                </a:solidFill>
                <a:ln w="0">
                  <a:solidFill>
                    <a:srgbClr val="000000"/>
                  </a:solidFill>
                  <a:round/>
                  <a:headEnd/>
                  <a:tailEnd/>
                </a:ln>
              </p:spPr>
              <p:txBody>
                <a:bodyPr/>
                <a:lstStyle/>
                <a:p>
                  <a:pPr defTabSz="912813">
                    <a:defRPr/>
                  </a:pPr>
                  <a:endParaRPr lang="en-US" sz="1100">
                    <a:latin typeface="+mj-lt"/>
                    <a:cs typeface="+mn-cs"/>
                  </a:endParaRPr>
                </a:p>
              </p:txBody>
            </p:sp>
            <p:sp>
              <p:nvSpPr>
                <p:cNvPr id="45" name="Freeform 5"/>
                <p:cNvSpPr>
                  <a:spLocks/>
                </p:cNvSpPr>
                <p:nvPr/>
              </p:nvSpPr>
              <p:spPr bwMode="auto">
                <a:xfrm>
                  <a:off x="6380350" y="3145041"/>
                  <a:ext cx="906396" cy="2044103"/>
                </a:xfrm>
                <a:custGeom>
                  <a:avLst/>
                  <a:gdLst>
                    <a:gd name="T0" fmla="*/ 2147483647 w 3504"/>
                    <a:gd name="T1" fmla="*/ 2147483647 h 8064"/>
                    <a:gd name="T2" fmla="*/ 2147483647 w 3504"/>
                    <a:gd name="T3" fmla="*/ 2147483647 h 8064"/>
                    <a:gd name="T4" fmla="*/ 2147483647 w 3504"/>
                    <a:gd name="T5" fmla="*/ 0 h 8064"/>
                    <a:gd name="T6" fmla="*/ 2147483647 w 3504"/>
                    <a:gd name="T7" fmla="*/ 0 h 8064"/>
                    <a:gd name="T8" fmla="*/ 2147483647 w 3504"/>
                    <a:gd name="T9" fmla="*/ 0 h 8064"/>
                    <a:gd name="T10" fmla="*/ 2147483647 w 3504"/>
                    <a:gd name="T11" fmla="*/ 0 h 8064"/>
                    <a:gd name="T12" fmla="*/ 0 w 3504"/>
                    <a:gd name="T13" fmla="*/ 2147483647 h 8064"/>
                    <a:gd name="T14" fmla="*/ 0 w 3504"/>
                    <a:gd name="T15" fmla="*/ 2147483647 h 8064"/>
                    <a:gd name="T16" fmla="*/ 0 w 3504"/>
                    <a:gd name="T17" fmla="*/ 2147483647 h 8064"/>
                    <a:gd name="T18" fmla="*/ 2147483647 w 3504"/>
                    <a:gd name="T19" fmla="*/ 2147483647 h 8064"/>
                    <a:gd name="T20" fmla="*/ 2147483647 w 3504"/>
                    <a:gd name="T21" fmla="*/ 2147483647 h 8064"/>
                    <a:gd name="T22" fmla="*/ 2147483647 w 3504"/>
                    <a:gd name="T23" fmla="*/ 2147483647 h 806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04"/>
                    <a:gd name="T37" fmla="*/ 0 h 8064"/>
                    <a:gd name="T38" fmla="*/ 3504 w 3504"/>
                    <a:gd name="T39" fmla="*/ 8064 h 806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04" h="8064">
                      <a:moveTo>
                        <a:pt x="3504" y="7584"/>
                      </a:moveTo>
                      <a:lnTo>
                        <a:pt x="3504" y="480"/>
                      </a:lnTo>
                      <a:cubicBezTo>
                        <a:pt x="3504" y="214"/>
                        <a:pt x="3289" y="0"/>
                        <a:pt x="3024" y="0"/>
                      </a:cubicBezTo>
                      <a:cubicBezTo>
                        <a:pt x="3024" y="0"/>
                        <a:pt x="3024" y="0"/>
                        <a:pt x="3024" y="0"/>
                      </a:cubicBezTo>
                      <a:lnTo>
                        <a:pt x="480" y="0"/>
                      </a:lnTo>
                      <a:cubicBezTo>
                        <a:pt x="215" y="0"/>
                        <a:pt x="0" y="214"/>
                        <a:pt x="0" y="480"/>
                      </a:cubicBezTo>
                      <a:lnTo>
                        <a:pt x="0" y="7584"/>
                      </a:lnTo>
                      <a:cubicBezTo>
                        <a:pt x="0" y="7849"/>
                        <a:pt x="215" y="8064"/>
                        <a:pt x="480" y="8064"/>
                      </a:cubicBezTo>
                      <a:lnTo>
                        <a:pt x="3024" y="8064"/>
                      </a:lnTo>
                      <a:cubicBezTo>
                        <a:pt x="3289" y="8064"/>
                        <a:pt x="3504" y="7849"/>
                        <a:pt x="3504" y="7584"/>
                      </a:cubicBezTo>
                      <a:close/>
                    </a:path>
                  </a:pathLst>
                </a:custGeom>
                <a:solidFill>
                  <a:srgbClr val="00B0F0"/>
                </a:solidFill>
                <a:ln w="3175" cap="rnd">
                  <a:solidFill>
                    <a:srgbClr val="000000"/>
                  </a:solidFill>
                  <a:round/>
                  <a:headEnd/>
                  <a:tailEnd/>
                </a:ln>
              </p:spPr>
              <p:txBody>
                <a:bodyPr/>
                <a:lstStyle/>
                <a:p>
                  <a:pPr defTabSz="912813">
                    <a:defRPr/>
                  </a:pPr>
                  <a:endParaRPr lang="en-US" sz="1100">
                    <a:latin typeface="+mj-lt"/>
                    <a:cs typeface="+mn-cs"/>
                  </a:endParaRPr>
                </a:p>
              </p:txBody>
            </p:sp>
          </p:grpSp>
          <p:grpSp>
            <p:nvGrpSpPr>
              <p:cNvPr id="10271" name="Group 63"/>
              <p:cNvGrpSpPr>
                <a:grpSpLocks/>
              </p:cNvGrpSpPr>
              <p:nvPr/>
            </p:nvGrpSpPr>
            <p:grpSpPr bwMode="auto">
              <a:xfrm>
                <a:off x="5714869" y="5029099"/>
                <a:ext cx="720672" cy="307934"/>
                <a:chOff x="4495669" y="4800499"/>
                <a:chExt cx="720672" cy="307934"/>
              </a:xfrm>
            </p:grpSpPr>
            <p:sp>
              <p:nvSpPr>
                <p:cNvPr id="8" name="Freeform 43"/>
                <p:cNvSpPr>
                  <a:spLocks/>
                </p:cNvSpPr>
                <p:nvPr/>
              </p:nvSpPr>
              <p:spPr bwMode="auto">
                <a:xfrm>
                  <a:off x="4495669" y="4800499"/>
                  <a:ext cx="695274" cy="307934"/>
                </a:xfrm>
                <a:custGeom>
                  <a:avLst/>
                  <a:gdLst>
                    <a:gd name="T0" fmla="*/ 2147483647 w 2688"/>
                    <a:gd name="T1" fmla="*/ 2147483647 h 2389"/>
                    <a:gd name="T2" fmla="*/ 2147483647 w 2688"/>
                    <a:gd name="T3" fmla="*/ 2147483647 h 2389"/>
                    <a:gd name="T4" fmla="*/ 2147483647 w 2688"/>
                    <a:gd name="T5" fmla="*/ 2147483647 h 2389"/>
                    <a:gd name="T6" fmla="*/ 2147483647 w 2688"/>
                    <a:gd name="T7" fmla="*/ 2147483647 h 2389"/>
                    <a:gd name="T8" fmla="*/ 2147483647 w 2688"/>
                    <a:gd name="T9" fmla="*/ 2147483647 h 2389"/>
                    <a:gd name="T10" fmla="*/ 2147483647 w 2688"/>
                    <a:gd name="T11" fmla="*/ 2147483647 h 2389"/>
                    <a:gd name="T12" fmla="*/ 2147483647 w 2688"/>
                    <a:gd name="T13" fmla="*/ 0 h 2389"/>
                    <a:gd name="T14" fmla="*/ 2147483647 w 2688"/>
                    <a:gd name="T15" fmla="*/ 0 h 2389"/>
                    <a:gd name="T16" fmla="*/ 0 w 2688"/>
                    <a:gd name="T17" fmla="*/ 2147483647 h 2389"/>
                    <a:gd name="T18" fmla="*/ 0 w 2688"/>
                    <a:gd name="T19" fmla="*/ 2147483647 h 2389"/>
                    <a:gd name="T20" fmla="*/ 0 w 2688"/>
                    <a:gd name="T21" fmla="*/ 2147483647 h 2389"/>
                    <a:gd name="T22" fmla="*/ 2147483647 w 2688"/>
                    <a:gd name="T23" fmla="*/ 2147483647 h 23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88"/>
                    <a:gd name="T37" fmla="*/ 0 h 2389"/>
                    <a:gd name="T38" fmla="*/ 2688 w 2688"/>
                    <a:gd name="T39" fmla="*/ 2389 h 23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88" h="2389">
                      <a:moveTo>
                        <a:pt x="480" y="2389"/>
                      </a:moveTo>
                      <a:lnTo>
                        <a:pt x="2208" y="2389"/>
                      </a:lnTo>
                      <a:cubicBezTo>
                        <a:pt x="2473" y="2389"/>
                        <a:pt x="2688" y="2174"/>
                        <a:pt x="2688" y="1909"/>
                      </a:cubicBezTo>
                      <a:cubicBezTo>
                        <a:pt x="2688" y="1909"/>
                        <a:pt x="2688" y="1909"/>
                        <a:pt x="2688" y="1909"/>
                      </a:cubicBezTo>
                      <a:lnTo>
                        <a:pt x="2688" y="480"/>
                      </a:lnTo>
                      <a:cubicBezTo>
                        <a:pt x="2688" y="215"/>
                        <a:pt x="2473" y="0"/>
                        <a:pt x="2208" y="0"/>
                      </a:cubicBezTo>
                      <a:lnTo>
                        <a:pt x="480" y="0"/>
                      </a:lnTo>
                      <a:cubicBezTo>
                        <a:pt x="215" y="0"/>
                        <a:pt x="0" y="215"/>
                        <a:pt x="0" y="480"/>
                      </a:cubicBezTo>
                      <a:lnTo>
                        <a:pt x="0" y="1909"/>
                      </a:lnTo>
                      <a:cubicBezTo>
                        <a:pt x="0" y="2174"/>
                        <a:pt x="215" y="2389"/>
                        <a:pt x="480" y="2389"/>
                      </a:cubicBezTo>
                      <a:close/>
                    </a:path>
                  </a:pathLst>
                </a:custGeom>
                <a:solidFill>
                  <a:srgbClr val="CCFFCC"/>
                </a:solidFill>
                <a:ln w="0">
                  <a:solidFill>
                    <a:srgbClr val="000000"/>
                  </a:solidFill>
                  <a:round/>
                  <a:headEnd/>
                  <a:tailEnd/>
                </a:ln>
              </p:spPr>
              <p:txBody>
                <a:bodyPr/>
                <a:lstStyle/>
                <a:p>
                  <a:pPr defTabSz="912813">
                    <a:defRPr/>
                  </a:pPr>
                  <a:endParaRPr lang="en-US" sz="1100">
                    <a:latin typeface="+mj-lt"/>
                    <a:cs typeface="+mn-cs"/>
                  </a:endParaRPr>
                </a:p>
              </p:txBody>
            </p:sp>
            <p:sp>
              <p:nvSpPr>
                <p:cNvPr id="54" name="Rectangle 45"/>
                <p:cNvSpPr>
                  <a:spLocks noChangeArrowheads="1"/>
                </p:cNvSpPr>
                <p:nvPr/>
              </p:nvSpPr>
              <p:spPr bwMode="auto">
                <a:xfrm>
                  <a:off x="4495669" y="4800499"/>
                  <a:ext cx="720672" cy="307736"/>
                </a:xfrm>
                <a:prstGeom prst="rect">
                  <a:avLst/>
                </a:prstGeom>
                <a:noFill/>
                <a:ln w="9525">
                  <a:noFill/>
                  <a:miter lim="800000"/>
                  <a:headEnd/>
                  <a:tailEnd/>
                </a:ln>
              </p:spPr>
              <p:txBody>
                <a:bodyPr lIns="0" tIns="0" rIns="0" bIns="0">
                  <a:spAutoFit/>
                </a:bodyPr>
                <a:lstStyle/>
                <a:p>
                  <a:pPr algn="ctr" defTabSz="912813">
                    <a:defRPr/>
                  </a:pPr>
                  <a:r>
                    <a:rPr lang="en-US" sz="1000" b="1" dirty="0" err="1" smtClean="0">
                      <a:solidFill>
                        <a:srgbClr val="000000"/>
                      </a:solidFill>
                      <a:latin typeface="+mn-lt"/>
                      <a:cs typeface="+mn-cs"/>
                    </a:rPr>
                    <a:t>Ciclo</a:t>
                  </a:r>
                  <a:r>
                    <a:rPr lang="en-US" sz="1000" b="1" dirty="0" smtClean="0">
                      <a:solidFill>
                        <a:srgbClr val="000000"/>
                      </a:solidFill>
                      <a:latin typeface="+mn-lt"/>
                      <a:cs typeface="+mn-cs"/>
                    </a:rPr>
                    <a:t> de </a:t>
                  </a:r>
                  <a:r>
                    <a:rPr lang="en-US" sz="1000" b="1" dirty="0" err="1" smtClean="0">
                      <a:solidFill>
                        <a:srgbClr val="000000"/>
                      </a:solidFill>
                      <a:latin typeface="+mn-lt"/>
                      <a:cs typeface="+mn-cs"/>
                    </a:rPr>
                    <a:t>nutrientes</a:t>
                  </a:r>
                  <a:endParaRPr lang="en-US" sz="900" b="1" dirty="0">
                    <a:latin typeface="+mn-lt"/>
                    <a:cs typeface="+mn-cs"/>
                  </a:endParaRPr>
                </a:p>
              </p:txBody>
            </p:sp>
          </p:grpSp>
          <p:grpSp>
            <p:nvGrpSpPr>
              <p:cNvPr id="10272" name="Group 64"/>
              <p:cNvGrpSpPr>
                <a:grpSpLocks/>
              </p:cNvGrpSpPr>
              <p:nvPr/>
            </p:nvGrpSpPr>
            <p:grpSpPr bwMode="auto">
              <a:xfrm>
                <a:off x="5714869" y="5410048"/>
                <a:ext cx="720672" cy="307934"/>
                <a:chOff x="4495669" y="4800448"/>
                <a:chExt cx="720672" cy="307934"/>
              </a:xfrm>
            </p:grpSpPr>
            <p:sp>
              <p:nvSpPr>
                <p:cNvPr id="66" name="Freeform 43"/>
                <p:cNvSpPr>
                  <a:spLocks/>
                </p:cNvSpPr>
                <p:nvPr/>
              </p:nvSpPr>
              <p:spPr bwMode="auto">
                <a:xfrm>
                  <a:off x="4495669" y="4800448"/>
                  <a:ext cx="695274" cy="307934"/>
                </a:xfrm>
                <a:custGeom>
                  <a:avLst/>
                  <a:gdLst>
                    <a:gd name="T0" fmla="*/ 2147483647 w 2688"/>
                    <a:gd name="T1" fmla="*/ 2147483647 h 2389"/>
                    <a:gd name="T2" fmla="*/ 2147483647 w 2688"/>
                    <a:gd name="T3" fmla="*/ 2147483647 h 2389"/>
                    <a:gd name="T4" fmla="*/ 2147483647 w 2688"/>
                    <a:gd name="T5" fmla="*/ 2147483647 h 2389"/>
                    <a:gd name="T6" fmla="*/ 2147483647 w 2688"/>
                    <a:gd name="T7" fmla="*/ 2147483647 h 2389"/>
                    <a:gd name="T8" fmla="*/ 2147483647 w 2688"/>
                    <a:gd name="T9" fmla="*/ 2147483647 h 2389"/>
                    <a:gd name="T10" fmla="*/ 2147483647 w 2688"/>
                    <a:gd name="T11" fmla="*/ 2147483647 h 2389"/>
                    <a:gd name="T12" fmla="*/ 2147483647 w 2688"/>
                    <a:gd name="T13" fmla="*/ 0 h 2389"/>
                    <a:gd name="T14" fmla="*/ 2147483647 w 2688"/>
                    <a:gd name="T15" fmla="*/ 0 h 2389"/>
                    <a:gd name="T16" fmla="*/ 0 w 2688"/>
                    <a:gd name="T17" fmla="*/ 2147483647 h 2389"/>
                    <a:gd name="T18" fmla="*/ 0 w 2688"/>
                    <a:gd name="T19" fmla="*/ 2147483647 h 2389"/>
                    <a:gd name="T20" fmla="*/ 0 w 2688"/>
                    <a:gd name="T21" fmla="*/ 2147483647 h 2389"/>
                    <a:gd name="T22" fmla="*/ 2147483647 w 2688"/>
                    <a:gd name="T23" fmla="*/ 2147483647 h 23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88"/>
                    <a:gd name="T37" fmla="*/ 0 h 2389"/>
                    <a:gd name="T38" fmla="*/ 2688 w 2688"/>
                    <a:gd name="T39" fmla="*/ 2389 h 23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88" h="2389">
                      <a:moveTo>
                        <a:pt x="480" y="2389"/>
                      </a:moveTo>
                      <a:lnTo>
                        <a:pt x="2208" y="2389"/>
                      </a:lnTo>
                      <a:cubicBezTo>
                        <a:pt x="2473" y="2389"/>
                        <a:pt x="2688" y="2174"/>
                        <a:pt x="2688" y="1909"/>
                      </a:cubicBezTo>
                      <a:cubicBezTo>
                        <a:pt x="2688" y="1909"/>
                        <a:pt x="2688" y="1909"/>
                        <a:pt x="2688" y="1909"/>
                      </a:cubicBezTo>
                      <a:lnTo>
                        <a:pt x="2688" y="480"/>
                      </a:lnTo>
                      <a:cubicBezTo>
                        <a:pt x="2688" y="215"/>
                        <a:pt x="2473" y="0"/>
                        <a:pt x="2208" y="0"/>
                      </a:cubicBezTo>
                      <a:lnTo>
                        <a:pt x="480" y="0"/>
                      </a:lnTo>
                      <a:cubicBezTo>
                        <a:pt x="215" y="0"/>
                        <a:pt x="0" y="215"/>
                        <a:pt x="0" y="480"/>
                      </a:cubicBezTo>
                      <a:lnTo>
                        <a:pt x="0" y="1909"/>
                      </a:lnTo>
                      <a:cubicBezTo>
                        <a:pt x="0" y="2174"/>
                        <a:pt x="215" y="2389"/>
                        <a:pt x="480" y="2389"/>
                      </a:cubicBezTo>
                      <a:close/>
                    </a:path>
                  </a:pathLst>
                </a:custGeom>
                <a:solidFill>
                  <a:srgbClr val="CCFFCC"/>
                </a:solidFill>
                <a:ln w="0">
                  <a:solidFill>
                    <a:srgbClr val="000000"/>
                  </a:solidFill>
                  <a:round/>
                  <a:headEnd/>
                  <a:tailEnd/>
                </a:ln>
              </p:spPr>
              <p:txBody>
                <a:bodyPr/>
                <a:lstStyle/>
                <a:p>
                  <a:pPr defTabSz="912813">
                    <a:defRPr/>
                  </a:pPr>
                  <a:endParaRPr lang="en-US" sz="1100">
                    <a:latin typeface="+mj-lt"/>
                    <a:cs typeface="+mn-cs"/>
                  </a:endParaRPr>
                </a:p>
              </p:txBody>
            </p:sp>
            <p:sp>
              <p:nvSpPr>
                <p:cNvPr id="67" name="Rectangle 45"/>
                <p:cNvSpPr>
                  <a:spLocks noChangeArrowheads="1"/>
                </p:cNvSpPr>
                <p:nvPr/>
              </p:nvSpPr>
              <p:spPr bwMode="auto">
                <a:xfrm>
                  <a:off x="4495669" y="4876638"/>
                  <a:ext cx="720672" cy="158004"/>
                </a:xfrm>
                <a:prstGeom prst="rect">
                  <a:avLst/>
                </a:prstGeom>
                <a:noFill/>
                <a:ln w="9525">
                  <a:noFill/>
                  <a:miter lim="800000"/>
                  <a:headEnd/>
                  <a:tailEnd/>
                </a:ln>
              </p:spPr>
              <p:txBody>
                <a:bodyPr lIns="0" tIns="0" rIns="0" bIns="0">
                  <a:spAutoFit/>
                </a:bodyPr>
                <a:lstStyle/>
                <a:p>
                  <a:pPr algn="ctr" defTabSz="912813">
                    <a:defRPr/>
                  </a:pPr>
                  <a:r>
                    <a:rPr lang="en-US" sz="1000" b="1" dirty="0" smtClean="0">
                      <a:solidFill>
                        <a:srgbClr val="000000"/>
                      </a:solidFill>
                      <a:latin typeface="+mn-lt"/>
                      <a:cs typeface="+mn-cs"/>
                    </a:rPr>
                    <a:t>PFNMs</a:t>
                  </a:r>
                  <a:endParaRPr lang="en-US" sz="900" b="1" dirty="0">
                    <a:latin typeface="+mn-lt"/>
                    <a:cs typeface="+mn-cs"/>
                  </a:endParaRPr>
                </a:p>
              </p:txBody>
            </p:sp>
          </p:grpSp>
          <p:grpSp>
            <p:nvGrpSpPr>
              <p:cNvPr id="10273" name="Group 67"/>
              <p:cNvGrpSpPr>
                <a:grpSpLocks/>
              </p:cNvGrpSpPr>
              <p:nvPr/>
            </p:nvGrpSpPr>
            <p:grpSpPr bwMode="auto">
              <a:xfrm>
                <a:off x="5714869" y="5790997"/>
                <a:ext cx="720672" cy="307934"/>
                <a:chOff x="4495669" y="4800397"/>
                <a:chExt cx="720672" cy="307934"/>
              </a:xfrm>
            </p:grpSpPr>
            <p:sp>
              <p:nvSpPr>
                <p:cNvPr id="69" name="Freeform 43"/>
                <p:cNvSpPr>
                  <a:spLocks/>
                </p:cNvSpPr>
                <p:nvPr/>
              </p:nvSpPr>
              <p:spPr bwMode="auto">
                <a:xfrm>
                  <a:off x="4495669" y="4800397"/>
                  <a:ext cx="695274" cy="307934"/>
                </a:xfrm>
                <a:custGeom>
                  <a:avLst/>
                  <a:gdLst>
                    <a:gd name="T0" fmla="*/ 2147483647 w 2688"/>
                    <a:gd name="T1" fmla="*/ 2147483647 h 2389"/>
                    <a:gd name="T2" fmla="*/ 2147483647 w 2688"/>
                    <a:gd name="T3" fmla="*/ 2147483647 h 2389"/>
                    <a:gd name="T4" fmla="*/ 2147483647 w 2688"/>
                    <a:gd name="T5" fmla="*/ 2147483647 h 2389"/>
                    <a:gd name="T6" fmla="*/ 2147483647 w 2688"/>
                    <a:gd name="T7" fmla="*/ 2147483647 h 2389"/>
                    <a:gd name="T8" fmla="*/ 2147483647 w 2688"/>
                    <a:gd name="T9" fmla="*/ 2147483647 h 2389"/>
                    <a:gd name="T10" fmla="*/ 2147483647 w 2688"/>
                    <a:gd name="T11" fmla="*/ 2147483647 h 2389"/>
                    <a:gd name="T12" fmla="*/ 2147483647 w 2688"/>
                    <a:gd name="T13" fmla="*/ 0 h 2389"/>
                    <a:gd name="T14" fmla="*/ 2147483647 w 2688"/>
                    <a:gd name="T15" fmla="*/ 0 h 2389"/>
                    <a:gd name="T16" fmla="*/ 0 w 2688"/>
                    <a:gd name="T17" fmla="*/ 2147483647 h 2389"/>
                    <a:gd name="T18" fmla="*/ 0 w 2688"/>
                    <a:gd name="T19" fmla="*/ 2147483647 h 2389"/>
                    <a:gd name="T20" fmla="*/ 0 w 2688"/>
                    <a:gd name="T21" fmla="*/ 2147483647 h 2389"/>
                    <a:gd name="T22" fmla="*/ 2147483647 w 2688"/>
                    <a:gd name="T23" fmla="*/ 2147483647 h 23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88"/>
                    <a:gd name="T37" fmla="*/ 0 h 2389"/>
                    <a:gd name="T38" fmla="*/ 2688 w 2688"/>
                    <a:gd name="T39" fmla="*/ 2389 h 23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88" h="2389">
                      <a:moveTo>
                        <a:pt x="480" y="2389"/>
                      </a:moveTo>
                      <a:lnTo>
                        <a:pt x="2208" y="2389"/>
                      </a:lnTo>
                      <a:cubicBezTo>
                        <a:pt x="2473" y="2389"/>
                        <a:pt x="2688" y="2174"/>
                        <a:pt x="2688" y="1909"/>
                      </a:cubicBezTo>
                      <a:cubicBezTo>
                        <a:pt x="2688" y="1909"/>
                        <a:pt x="2688" y="1909"/>
                        <a:pt x="2688" y="1909"/>
                      </a:cubicBezTo>
                      <a:lnTo>
                        <a:pt x="2688" y="480"/>
                      </a:lnTo>
                      <a:cubicBezTo>
                        <a:pt x="2688" y="215"/>
                        <a:pt x="2473" y="0"/>
                        <a:pt x="2208" y="0"/>
                      </a:cubicBezTo>
                      <a:lnTo>
                        <a:pt x="480" y="0"/>
                      </a:lnTo>
                      <a:cubicBezTo>
                        <a:pt x="215" y="0"/>
                        <a:pt x="0" y="215"/>
                        <a:pt x="0" y="480"/>
                      </a:cubicBezTo>
                      <a:lnTo>
                        <a:pt x="0" y="1909"/>
                      </a:lnTo>
                      <a:cubicBezTo>
                        <a:pt x="0" y="2174"/>
                        <a:pt x="215" y="2389"/>
                        <a:pt x="480" y="2389"/>
                      </a:cubicBezTo>
                      <a:close/>
                    </a:path>
                  </a:pathLst>
                </a:custGeom>
                <a:solidFill>
                  <a:srgbClr val="CCFFCC"/>
                </a:solidFill>
                <a:ln w="0">
                  <a:solidFill>
                    <a:srgbClr val="000000"/>
                  </a:solidFill>
                  <a:round/>
                  <a:headEnd/>
                  <a:tailEnd/>
                </a:ln>
              </p:spPr>
              <p:txBody>
                <a:bodyPr/>
                <a:lstStyle/>
                <a:p>
                  <a:pPr defTabSz="912813">
                    <a:defRPr/>
                  </a:pPr>
                  <a:endParaRPr lang="en-US" sz="1100">
                    <a:latin typeface="+mj-lt"/>
                    <a:cs typeface="+mn-cs"/>
                  </a:endParaRPr>
                </a:p>
              </p:txBody>
            </p:sp>
            <p:sp>
              <p:nvSpPr>
                <p:cNvPr id="70" name="Rectangle 45"/>
                <p:cNvSpPr>
                  <a:spLocks noChangeArrowheads="1"/>
                </p:cNvSpPr>
                <p:nvPr/>
              </p:nvSpPr>
              <p:spPr bwMode="auto">
                <a:xfrm>
                  <a:off x="4495669" y="4800397"/>
                  <a:ext cx="720672" cy="307736"/>
                </a:xfrm>
                <a:prstGeom prst="rect">
                  <a:avLst/>
                </a:prstGeom>
                <a:noFill/>
                <a:ln w="9525">
                  <a:noFill/>
                  <a:miter lim="800000"/>
                  <a:headEnd/>
                  <a:tailEnd/>
                </a:ln>
              </p:spPr>
              <p:txBody>
                <a:bodyPr lIns="0" tIns="0" rIns="0" bIns="0">
                  <a:spAutoFit/>
                </a:bodyPr>
                <a:lstStyle/>
                <a:p>
                  <a:pPr algn="ctr" defTabSz="912813">
                    <a:defRPr/>
                  </a:pPr>
                  <a:r>
                    <a:rPr lang="en-US" sz="1000" b="1" dirty="0" err="1" smtClean="0">
                      <a:solidFill>
                        <a:srgbClr val="000000"/>
                      </a:solidFill>
                      <a:latin typeface="+mn-lt"/>
                      <a:cs typeface="+mn-cs"/>
                    </a:rPr>
                    <a:t>Provisión</a:t>
                  </a:r>
                  <a:r>
                    <a:rPr lang="en-US" sz="1000" b="1" dirty="0" smtClean="0">
                      <a:solidFill>
                        <a:srgbClr val="000000"/>
                      </a:solidFill>
                      <a:latin typeface="+mn-lt"/>
                      <a:cs typeface="+mn-cs"/>
                    </a:rPr>
                    <a:t> de </a:t>
                  </a:r>
                  <a:r>
                    <a:rPr lang="en-US" sz="1000" b="1" dirty="0" err="1" smtClean="0">
                      <a:solidFill>
                        <a:srgbClr val="000000"/>
                      </a:solidFill>
                      <a:latin typeface="+mn-lt"/>
                      <a:cs typeface="+mn-cs"/>
                    </a:rPr>
                    <a:t>agua</a:t>
                  </a:r>
                  <a:endParaRPr lang="en-US" sz="900" b="1" dirty="0">
                    <a:latin typeface="+mn-lt"/>
                    <a:cs typeface="+mn-cs"/>
                  </a:endParaRPr>
                </a:p>
              </p:txBody>
            </p:sp>
          </p:grpSp>
        </p:grpSp>
        <p:grpSp>
          <p:nvGrpSpPr>
            <p:cNvPr id="10248" name="Group 87"/>
            <p:cNvGrpSpPr>
              <a:grpSpLocks/>
            </p:cNvGrpSpPr>
            <p:nvPr/>
          </p:nvGrpSpPr>
          <p:grpSpPr bwMode="auto">
            <a:xfrm>
              <a:off x="5867400" y="4648200"/>
              <a:ext cx="920438" cy="2044376"/>
              <a:chOff x="6934200" y="4572000"/>
              <a:chExt cx="920438" cy="2044376"/>
            </a:xfrm>
          </p:grpSpPr>
          <p:grpSp>
            <p:nvGrpSpPr>
              <p:cNvPr id="17" name="Group 92"/>
              <p:cNvGrpSpPr/>
              <p:nvPr/>
            </p:nvGrpSpPr>
            <p:grpSpPr>
              <a:xfrm>
                <a:off x="6934200" y="4572000"/>
                <a:ext cx="920438" cy="2044376"/>
                <a:chOff x="8126725" y="3210249"/>
                <a:chExt cx="920438" cy="2044376"/>
              </a:xfrm>
              <a:solidFill>
                <a:srgbClr val="00B0F0"/>
              </a:solidFill>
            </p:grpSpPr>
            <p:sp>
              <p:nvSpPr>
                <p:cNvPr id="23" name="Freeform 86"/>
                <p:cNvSpPr>
                  <a:spLocks/>
                </p:cNvSpPr>
                <p:nvPr/>
              </p:nvSpPr>
              <p:spPr bwMode="auto">
                <a:xfrm>
                  <a:off x="8141013" y="3210249"/>
                  <a:ext cx="906150" cy="2044376"/>
                </a:xfrm>
                <a:custGeom>
                  <a:avLst/>
                  <a:gdLst>
                    <a:gd name="T0" fmla="*/ 2147483647 w 3504"/>
                    <a:gd name="T1" fmla="*/ 2147483647 h 8064"/>
                    <a:gd name="T2" fmla="*/ 2147483647 w 3504"/>
                    <a:gd name="T3" fmla="*/ 2147483647 h 8064"/>
                    <a:gd name="T4" fmla="*/ 2147483647 w 3504"/>
                    <a:gd name="T5" fmla="*/ 0 h 8064"/>
                    <a:gd name="T6" fmla="*/ 2147483647 w 3504"/>
                    <a:gd name="T7" fmla="*/ 0 h 8064"/>
                    <a:gd name="T8" fmla="*/ 2147483647 w 3504"/>
                    <a:gd name="T9" fmla="*/ 0 h 8064"/>
                    <a:gd name="T10" fmla="*/ 2147483647 w 3504"/>
                    <a:gd name="T11" fmla="*/ 0 h 8064"/>
                    <a:gd name="T12" fmla="*/ 0 w 3504"/>
                    <a:gd name="T13" fmla="*/ 2147483647 h 8064"/>
                    <a:gd name="T14" fmla="*/ 0 w 3504"/>
                    <a:gd name="T15" fmla="*/ 2147483647 h 8064"/>
                    <a:gd name="T16" fmla="*/ 0 w 3504"/>
                    <a:gd name="T17" fmla="*/ 2147483647 h 8064"/>
                    <a:gd name="T18" fmla="*/ 2147483647 w 3504"/>
                    <a:gd name="T19" fmla="*/ 2147483647 h 8064"/>
                    <a:gd name="T20" fmla="*/ 2147483647 w 3504"/>
                    <a:gd name="T21" fmla="*/ 2147483647 h 8064"/>
                    <a:gd name="T22" fmla="*/ 2147483647 w 3504"/>
                    <a:gd name="T23" fmla="*/ 2147483647 h 806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04"/>
                    <a:gd name="T37" fmla="*/ 0 h 8064"/>
                    <a:gd name="T38" fmla="*/ 3504 w 3504"/>
                    <a:gd name="T39" fmla="*/ 8064 h 806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04" h="8064">
                      <a:moveTo>
                        <a:pt x="3504" y="7584"/>
                      </a:moveTo>
                      <a:lnTo>
                        <a:pt x="3504" y="480"/>
                      </a:lnTo>
                      <a:cubicBezTo>
                        <a:pt x="3504" y="214"/>
                        <a:pt x="3289" y="0"/>
                        <a:pt x="3024" y="0"/>
                      </a:cubicBezTo>
                      <a:cubicBezTo>
                        <a:pt x="3024" y="0"/>
                        <a:pt x="3024" y="0"/>
                        <a:pt x="3024" y="0"/>
                      </a:cubicBezTo>
                      <a:lnTo>
                        <a:pt x="480" y="0"/>
                      </a:lnTo>
                      <a:cubicBezTo>
                        <a:pt x="215" y="0"/>
                        <a:pt x="0" y="214"/>
                        <a:pt x="0" y="480"/>
                      </a:cubicBezTo>
                      <a:lnTo>
                        <a:pt x="0" y="7584"/>
                      </a:lnTo>
                      <a:cubicBezTo>
                        <a:pt x="0" y="7849"/>
                        <a:pt x="215" y="8064"/>
                        <a:pt x="480" y="8064"/>
                      </a:cubicBezTo>
                      <a:lnTo>
                        <a:pt x="3024" y="8064"/>
                      </a:lnTo>
                      <a:cubicBezTo>
                        <a:pt x="3289" y="8064"/>
                        <a:pt x="3504" y="7849"/>
                        <a:pt x="3504" y="7584"/>
                      </a:cubicBezTo>
                      <a:close/>
                    </a:path>
                  </a:pathLst>
                </a:custGeom>
                <a:grpFill/>
                <a:ln w="0">
                  <a:solidFill>
                    <a:srgbClr val="000000"/>
                  </a:solidFill>
                  <a:round/>
                  <a:headEnd/>
                  <a:tailEnd/>
                </a:ln>
              </p:spPr>
              <p:txBody>
                <a:bodyPr/>
                <a:lstStyle/>
                <a:p>
                  <a:pPr defTabSz="912813">
                    <a:defRPr/>
                  </a:pPr>
                  <a:endParaRPr lang="en-US" sz="1100">
                    <a:latin typeface="+mj-lt"/>
                    <a:cs typeface="+mn-cs"/>
                  </a:endParaRPr>
                </a:p>
              </p:txBody>
            </p:sp>
            <p:sp>
              <p:nvSpPr>
                <p:cNvPr id="24" name="Freeform 87"/>
                <p:cNvSpPr>
                  <a:spLocks/>
                </p:cNvSpPr>
                <p:nvPr/>
              </p:nvSpPr>
              <p:spPr bwMode="auto">
                <a:xfrm>
                  <a:off x="8126725" y="3210249"/>
                  <a:ext cx="906150" cy="2044376"/>
                </a:xfrm>
                <a:custGeom>
                  <a:avLst/>
                  <a:gdLst>
                    <a:gd name="T0" fmla="*/ 2147483647 w 3504"/>
                    <a:gd name="T1" fmla="*/ 2147483647 h 8064"/>
                    <a:gd name="T2" fmla="*/ 2147483647 w 3504"/>
                    <a:gd name="T3" fmla="*/ 2147483647 h 8064"/>
                    <a:gd name="T4" fmla="*/ 2147483647 w 3504"/>
                    <a:gd name="T5" fmla="*/ 0 h 8064"/>
                    <a:gd name="T6" fmla="*/ 2147483647 w 3504"/>
                    <a:gd name="T7" fmla="*/ 0 h 8064"/>
                    <a:gd name="T8" fmla="*/ 2147483647 w 3504"/>
                    <a:gd name="T9" fmla="*/ 0 h 8064"/>
                    <a:gd name="T10" fmla="*/ 2147483647 w 3504"/>
                    <a:gd name="T11" fmla="*/ 0 h 8064"/>
                    <a:gd name="T12" fmla="*/ 0 w 3504"/>
                    <a:gd name="T13" fmla="*/ 2147483647 h 8064"/>
                    <a:gd name="T14" fmla="*/ 0 w 3504"/>
                    <a:gd name="T15" fmla="*/ 2147483647 h 8064"/>
                    <a:gd name="T16" fmla="*/ 0 w 3504"/>
                    <a:gd name="T17" fmla="*/ 2147483647 h 8064"/>
                    <a:gd name="T18" fmla="*/ 2147483647 w 3504"/>
                    <a:gd name="T19" fmla="*/ 2147483647 h 8064"/>
                    <a:gd name="T20" fmla="*/ 2147483647 w 3504"/>
                    <a:gd name="T21" fmla="*/ 2147483647 h 8064"/>
                    <a:gd name="T22" fmla="*/ 2147483647 w 3504"/>
                    <a:gd name="T23" fmla="*/ 2147483647 h 806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04"/>
                    <a:gd name="T37" fmla="*/ 0 h 8064"/>
                    <a:gd name="T38" fmla="*/ 3504 w 3504"/>
                    <a:gd name="T39" fmla="*/ 8064 h 806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04" h="8064">
                      <a:moveTo>
                        <a:pt x="3504" y="7584"/>
                      </a:moveTo>
                      <a:lnTo>
                        <a:pt x="3504" y="480"/>
                      </a:lnTo>
                      <a:cubicBezTo>
                        <a:pt x="3504" y="214"/>
                        <a:pt x="3289" y="0"/>
                        <a:pt x="3024" y="0"/>
                      </a:cubicBezTo>
                      <a:cubicBezTo>
                        <a:pt x="3024" y="0"/>
                        <a:pt x="3024" y="0"/>
                        <a:pt x="3024" y="0"/>
                      </a:cubicBezTo>
                      <a:lnTo>
                        <a:pt x="480" y="0"/>
                      </a:lnTo>
                      <a:cubicBezTo>
                        <a:pt x="215" y="0"/>
                        <a:pt x="0" y="214"/>
                        <a:pt x="0" y="480"/>
                      </a:cubicBezTo>
                      <a:lnTo>
                        <a:pt x="0" y="7584"/>
                      </a:lnTo>
                      <a:cubicBezTo>
                        <a:pt x="0" y="7849"/>
                        <a:pt x="215" y="8064"/>
                        <a:pt x="480" y="8064"/>
                      </a:cubicBezTo>
                      <a:lnTo>
                        <a:pt x="3024" y="8064"/>
                      </a:lnTo>
                      <a:cubicBezTo>
                        <a:pt x="3289" y="8064"/>
                        <a:pt x="3504" y="7849"/>
                        <a:pt x="3504" y="7584"/>
                      </a:cubicBezTo>
                      <a:close/>
                    </a:path>
                  </a:pathLst>
                </a:custGeom>
                <a:solidFill>
                  <a:srgbClr val="CC6600"/>
                </a:solidFill>
                <a:ln w="3175" cap="rnd">
                  <a:solidFill>
                    <a:srgbClr val="000000"/>
                  </a:solidFill>
                  <a:round/>
                  <a:headEnd/>
                  <a:tailEnd/>
                </a:ln>
              </p:spPr>
              <p:txBody>
                <a:bodyPr/>
                <a:lstStyle/>
                <a:p>
                  <a:pPr defTabSz="912813">
                    <a:defRPr/>
                  </a:pPr>
                  <a:endParaRPr lang="en-US" sz="1100">
                    <a:latin typeface="+mj-lt"/>
                    <a:cs typeface="+mn-cs"/>
                  </a:endParaRPr>
                </a:p>
              </p:txBody>
            </p:sp>
          </p:grpSp>
          <p:grpSp>
            <p:nvGrpSpPr>
              <p:cNvPr id="10255" name="Group 74"/>
              <p:cNvGrpSpPr>
                <a:grpSpLocks/>
              </p:cNvGrpSpPr>
              <p:nvPr/>
            </p:nvGrpSpPr>
            <p:grpSpPr bwMode="auto">
              <a:xfrm>
                <a:off x="7010400" y="4724400"/>
                <a:ext cx="720080" cy="307713"/>
                <a:chOff x="7010400" y="4724400"/>
                <a:chExt cx="720080" cy="307713"/>
              </a:xfrm>
            </p:grpSpPr>
            <p:sp>
              <p:nvSpPr>
                <p:cNvPr id="73" name="Freeform 43"/>
                <p:cNvSpPr>
                  <a:spLocks/>
                </p:cNvSpPr>
                <p:nvPr/>
              </p:nvSpPr>
              <p:spPr bwMode="auto">
                <a:xfrm>
                  <a:off x="7010150" y="4724329"/>
                  <a:ext cx="695274" cy="307934"/>
                </a:xfrm>
                <a:custGeom>
                  <a:avLst/>
                  <a:gdLst>
                    <a:gd name="T0" fmla="*/ 2147483647 w 2688"/>
                    <a:gd name="T1" fmla="*/ 2147483647 h 2389"/>
                    <a:gd name="T2" fmla="*/ 2147483647 w 2688"/>
                    <a:gd name="T3" fmla="*/ 2147483647 h 2389"/>
                    <a:gd name="T4" fmla="*/ 2147483647 w 2688"/>
                    <a:gd name="T5" fmla="*/ 2147483647 h 2389"/>
                    <a:gd name="T6" fmla="*/ 2147483647 w 2688"/>
                    <a:gd name="T7" fmla="*/ 2147483647 h 2389"/>
                    <a:gd name="T8" fmla="*/ 2147483647 w 2688"/>
                    <a:gd name="T9" fmla="*/ 2147483647 h 2389"/>
                    <a:gd name="T10" fmla="*/ 2147483647 w 2688"/>
                    <a:gd name="T11" fmla="*/ 2147483647 h 2389"/>
                    <a:gd name="T12" fmla="*/ 2147483647 w 2688"/>
                    <a:gd name="T13" fmla="*/ 0 h 2389"/>
                    <a:gd name="T14" fmla="*/ 2147483647 w 2688"/>
                    <a:gd name="T15" fmla="*/ 0 h 2389"/>
                    <a:gd name="T16" fmla="*/ 0 w 2688"/>
                    <a:gd name="T17" fmla="*/ 2147483647 h 2389"/>
                    <a:gd name="T18" fmla="*/ 0 w 2688"/>
                    <a:gd name="T19" fmla="*/ 2147483647 h 2389"/>
                    <a:gd name="T20" fmla="*/ 0 w 2688"/>
                    <a:gd name="T21" fmla="*/ 2147483647 h 2389"/>
                    <a:gd name="T22" fmla="*/ 2147483647 w 2688"/>
                    <a:gd name="T23" fmla="*/ 2147483647 h 23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88"/>
                    <a:gd name="T37" fmla="*/ 0 h 2389"/>
                    <a:gd name="T38" fmla="*/ 2688 w 2688"/>
                    <a:gd name="T39" fmla="*/ 2389 h 23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88" h="2389">
                      <a:moveTo>
                        <a:pt x="480" y="2389"/>
                      </a:moveTo>
                      <a:lnTo>
                        <a:pt x="2208" y="2389"/>
                      </a:lnTo>
                      <a:cubicBezTo>
                        <a:pt x="2473" y="2389"/>
                        <a:pt x="2688" y="2174"/>
                        <a:pt x="2688" y="1909"/>
                      </a:cubicBezTo>
                      <a:cubicBezTo>
                        <a:pt x="2688" y="1909"/>
                        <a:pt x="2688" y="1909"/>
                        <a:pt x="2688" y="1909"/>
                      </a:cubicBezTo>
                      <a:lnTo>
                        <a:pt x="2688" y="480"/>
                      </a:lnTo>
                      <a:cubicBezTo>
                        <a:pt x="2688" y="215"/>
                        <a:pt x="2473" y="0"/>
                        <a:pt x="2208" y="0"/>
                      </a:cubicBezTo>
                      <a:lnTo>
                        <a:pt x="480" y="0"/>
                      </a:lnTo>
                      <a:cubicBezTo>
                        <a:pt x="215" y="0"/>
                        <a:pt x="0" y="215"/>
                        <a:pt x="0" y="480"/>
                      </a:cubicBezTo>
                      <a:lnTo>
                        <a:pt x="0" y="1909"/>
                      </a:lnTo>
                      <a:cubicBezTo>
                        <a:pt x="0" y="2174"/>
                        <a:pt x="215" y="2389"/>
                        <a:pt x="480" y="2389"/>
                      </a:cubicBezTo>
                      <a:close/>
                    </a:path>
                  </a:pathLst>
                </a:custGeom>
                <a:solidFill>
                  <a:srgbClr val="CCFFCC"/>
                </a:solidFill>
                <a:ln w="0">
                  <a:solidFill>
                    <a:srgbClr val="000000"/>
                  </a:solidFill>
                  <a:round/>
                  <a:headEnd/>
                  <a:tailEnd/>
                </a:ln>
              </p:spPr>
              <p:txBody>
                <a:bodyPr/>
                <a:lstStyle/>
                <a:p>
                  <a:pPr defTabSz="912813">
                    <a:defRPr/>
                  </a:pPr>
                  <a:endParaRPr lang="en-US" sz="1100">
                    <a:latin typeface="+mj-lt"/>
                    <a:cs typeface="+mn-cs"/>
                  </a:endParaRPr>
                </a:p>
              </p:txBody>
            </p:sp>
            <p:sp>
              <p:nvSpPr>
                <p:cNvPr id="74" name="Rectangle 45"/>
                <p:cNvSpPr>
                  <a:spLocks noChangeArrowheads="1"/>
                </p:cNvSpPr>
                <p:nvPr/>
              </p:nvSpPr>
              <p:spPr bwMode="auto">
                <a:xfrm>
                  <a:off x="7010150" y="4800519"/>
                  <a:ext cx="720672" cy="153967"/>
                </a:xfrm>
                <a:prstGeom prst="rect">
                  <a:avLst/>
                </a:prstGeom>
                <a:noFill/>
                <a:ln w="9525">
                  <a:noFill/>
                  <a:miter lim="800000"/>
                  <a:headEnd/>
                  <a:tailEnd/>
                </a:ln>
              </p:spPr>
              <p:txBody>
                <a:bodyPr lIns="0" tIns="0" rIns="0" bIns="0">
                  <a:spAutoFit/>
                </a:bodyPr>
                <a:lstStyle/>
                <a:p>
                  <a:pPr algn="ctr" defTabSz="912813">
                    <a:defRPr/>
                  </a:pPr>
                  <a:r>
                    <a:rPr lang="en-US" sz="1000" b="1" dirty="0" err="1" smtClean="0">
                      <a:solidFill>
                        <a:srgbClr val="000000"/>
                      </a:solidFill>
                      <a:latin typeface="+mn-lt"/>
                      <a:cs typeface="+mn-cs"/>
                    </a:rPr>
                    <a:t>Salud</a:t>
                  </a:r>
                  <a:endParaRPr lang="en-US" sz="900" b="1" dirty="0">
                    <a:latin typeface="+mn-lt"/>
                    <a:cs typeface="+mn-cs"/>
                  </a:endParaRPr>
                </a:p>
              </p:txBody>
            </p:sp>
          </p:grpSp>
          <p:grpSp>
            <p:nvGrpSpPr>
              <p:cNvPr id="10256" name="Group 75"/>
              <p:cNvGrpSpPr>
                <a:grpSpLocks/>
              </p:cNvGrpSpPr>
              <p:nvPr/>
            </p:nvGrpSpPr>
            <p:grpSpPr bwMode="auto">
              <a:xfrm>
                <a:off x="7010400" y="5105400"/>
                <a:ext cx="720080" cy="307713"/>
                <a:chOff x="7010400" y="4724400"/>
                <a:chExt cx="720080" cy="307713"/>
              </a:xfrm>
            </p:grpSpPr>
            <p:sp>
              <p:nvSpPr>
                <p:cNvPr id="77" name="Freeform 43"/>
                <p:cNvSpPr>
                  <a:spLocks/>
                </p:cNvSpPr>
                <p:nvPr/>
              </p:nvSpPr>
              <p:spPr bwMode="auto">
                <a:xfrm>
                  <a:off x="7010150" y="4724278"/>
                  <a:ext cx="695274" cy="307934"/>
                </a:xfrm>
                <a:custGeom>
                  <a:avLst/>
                  <a:gdLst>
                    <a:gd name="T0" fmla="*/ 2147483647 w 2688"/>
                    <a:gd name="T1" fmla="*/ 2147483647 h 2389"/>
                    <a:gd name="T2" fmla="*/ 2147483647 w 2688"/>
                    <a:gd name="T3" fmla="*/ 2147483647 h 2389"/>
                    <a:gd name="T4" fmla="*/ 2147483647 w 2688"/>
                    <a:gd name="T5" fmla="*/ 2147483647 h 2389"/>
                    <a:gd name="T6" fmla="*/ 2147483647 w 2688"/>
                    <a:gd name="T7" fmla="*/ 2147483647 h 2389"/>
                    <a:gd name="T8" fmla="*/ 2147483647 w 2688"/>
                    <a:gd name="T9" fmla="*/ 2147483647 h 2389"/>
                    <a:gd name="T10" fmla="*/ 2147483647 w 2688"/>
                    <a:gd name="T11" fmla="*/ 2147483647 h 2389"/>
                    <a:gd name="T12" fmla="*/ 2147483647 w 2688"/>
                    <a:gd name="T13" fmla="*/ 0 h 2389"/>
                    <a:gd name="T14" fmla="*/ 2147483647 w 2688"/>
                    <a:gd name="T15" fmla="*/ 0 h 2389"/>
                    <a:gd name="T16" fmla="*/ 0 w 2688"/>
                    <a:gd name="T17" fmla="*/ 2147483647 h 2389"/>
                    <a:gd name="T18" fmla="*/ 0 w 2688"/>
                    <a:gd name="T19" fmla="*/ 2147483647 h 2389"/>
                    <a:gd name="T20" fmla="*/ 0 w 2688"/>
                    <a:gd name="T21" fmla="*/ 2147483647 h 2389"/>
                    <a:gd name="T22" fmla="*/ 2147483647 w 2688"/>
                    <a:gd name="T23" fmla="*/ 2147483647 h 23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88"/>
                    <a:gd name="T37" fmla="*/ 0 h 2389"/>
                    <a:gd name="T38" fmla="*/ 2688 w 2688"/>
                    <a:gd name="T39" fmla="*/ 2389 h 23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88" h="2389">
                      <a:moveTo>
                        <a:pt x="480" y="2389"/>
                      </a:moveTo>
                      <a:lnTo>
                        <a:pt x="2208" y="2389"/>
                      </a:lnTo>
                      <a:cubicBezTo>
                        <a:pt x="2473" y="2389"/>
                        <a:pt x="2688" y="2174"/>
                        <a:pt x="2688" y="1909"/>
                      </a:cubicBezTo>
                      <a:cubicBezTo>
                        <a:pt x="2688" y="1909"/>
                        <a:pt x="2688" y="1909"/>
                        <a:pt x="2688" y="1909"/>
                      </a:cubicBezTo>
                      <a:lnTo>
                        <a:pt x="2688" y="480"/>
                      </a:lnTo>
                      <a:cubicBezTo>
                        <a:pt x="2688" y="215"/>
                        <a:pt x="2473" y="0"/>
                        <a:pt x="2208" y="0"/>
                      </a:cubicBezTo>
                      <a:lnTo>
                        <a:pt x="480" y="0"/>
                      </a:lnTo>
                      <a:cubicBezTo>
                        <a:pt x="215" y="0"/>
                        <a:pt x="0" y="215"/>
                        <a:pt x="0" y="480"/>
                      </a:cubicBezTo>
                      <a:lnTo>
                        <a:pt x="0" y="1909"/>
                      </a:lnTo>
                      <a:cubicBezTo>
                        <a:pt x="0" y="2174"/>
                        <a:pt x="215" y="2389"/>
                        <a:pt x="480" y="2389"/>
                      </a:cubicBezTo>
                      <a:close/>
                    </a:path>
                  </a:pathLst>
                </a:custGeom>
                <a:solidFill>
                  <a:srgbClr val="CCFFCC"/>
                </a:solidFill>
                <a:ln w="0">
                  <a:solidFill>
                    <a:srgbClr val="000000"/>
                  </a:solidFill>
                  <a:round/>
                  <a:headEnd/>
                  <a:tailEnd/>
                </a:ln>
              </p:spPr>
              <p:txBody>
                <a:bodyPr/>
                <a:lstStyle/>
                <a:p>
                  <a:pPr defTabSz="912813">
                    <a:defRPr/>
                  </a:pPr>
                  <a:endParaRPr lang="en-US" sz="1100" b="1" dirty="0">
                    <a:latin typeface="+mn-lt"/>
                    <a:cs typeface="+mn-cs"/>
                  </a:endParaRPr>
                </a:p>
                <a:p>
                  <a:pPr defTabSz="912813">
                    <a:defRPr/>
                  </a:pPr>
                  <a:endParaRPr lang="en-US" sz="1100" dirty="0">
                    <a:latin typeface="+mj-lt"/>
                    <a:cs typeface="+mn-cs"/>
                  </a:endParaRPr>
                </a:p>
              </p:txBody>
            </p:sp>
            <p:sp>
              <p:nvSpPr>
                <p:cNvPr id="78" name="Rectangle 45"/>
                <p:cNvSpPr>
                  <a:spLocks noChangeArrowheads="1"/>
                </p:cNvSpPr>
                <p:nvPr/>
              </p:nvSpPr>
              <p:spPr bwMode="auto">
                <a:xfrm>
                  <a:off x="7010150" y="4800468"/>
                  <a:ext cx="720672" cy="153967"/>
                </a:xfrm>
                <a:prstGeom prst="rect">
                  <a:avLst/>
                </a:prstGeom>
                <a:noFill/>
                <a:ln w="9525">
                  <a:noFill/>
                  <a:miter lim="800000"/>
                  <a:headEnd/>
                  <a:tailEnd/>
                </a:ln>
              </p:spPr>
              <p:txBody>
                <a:bodyPr lIns="0" tIns="0" rIns="0" bIns="0">
                  <a:spAutoFit/>
                </a:bodyPr>
                <a:lstStyle/>
                <a:p>
                  <a:pPr algn="ctr" defTabSz="912813">
                    <a:defRPr/>
                  </a:pPr>
                  <a:r>
                    <a:rPr lang="en-US" sz="1000" b="1" dirty="0" err="1" smtClean="0">
                      <a:solidFill>
                        <a:srgbClr val="000000"/>
                      </a:solidFill>
                      <a:latin typeface="+mn-lt"/>
                      <a:cs typeface="+mn-cs"/>
                    </a:rPr>
                    <a:t>Bienestar</a:t>
                  </a:r>
                  <a:endParaRPr lang="en-US" sz="900" b="1" dirty="0">
                    <a:latin typeface="+mn-lt"/>
                    <a:cs typeface="+mn-cs"/>
                  </a:endParaRPr>
                </a:p>
              </p:txBody>
            </p:sp>
          </p:grpSp>
          <p:grpSp>
            <p:nvGrpSpPr>
              <p:cNvPr id="10257" name="Group 78"/>
              <p:cNvGrpSpPr>
                <a:grpSpLocks/>
              </p:cNvGrpSpPr>
              <p:nvPr/>
            </p:nvGrpSpPr>
            <p:grpSpPr bwMode="auto">
              <a:xfrm>
                <a:off x="7010400" y="5486400"/>
                <a:ext cx="720080" cy="307713"/>
                <a:chOff x="7010400" y="4724400"/>
                <a:chExt cx="720080" cy="307713"/>
              </a:xfrm>
            </p:grpSpPr>
            <p:sp>
              <p:nvSpPr>
                <p:cNvPr id="80" name="Freeform 43"/>
                <p:cNvSpPr>
                  <a:spLocks/>
                </p:cNvSpPr>
                <p:nvPr/>
              </p:nvSpPr>
              <p:spPr bwMode="auto">
                <a:xfrm>
                  <a:off x="7010150" y="4724227"/>
                  <a:ext cx="695274" cy="307934"/>
                </a:xfrm>
                <a:custGeom>
                  <a:avLst/>
                  <a:gdLst>
                    <a:gd name="T0" fmla="*/ 2147483647 w 2688"/>
                    <a:gd name="T1" fmla="*/ 2147483647 h 2389"/>
                    <a:gd name="T2" fmla="*/ 2147483647 w 2688"/>
                    <a:gd name="T3" fmla="*/ 2147483647 h 2389"/>
                    <a:gd name="T4" fmla="*/ 2147483647 w 2688"/>
                    <a:gd name="T5" fmla="*/ 2147483647 h 2389"/>
                    <a:gd name="T6" fmla="*/ 2147483647 w 2688"/>
                    <a:gd name="T7" fmla="*/ 2147483647 h 2389"/>
                    <a:gd name="T8" fmla="*/ 2147483647 w 2688"/>
                    <a:gd name="T9" fmla="*/ 2147483647 h 2389"/>
                    <a:gd name="T10" fmla="*/ 2147483647 w 2688"/>
                    <a:gd name="T11" fmla="*/ 2147483647 h 2389"/>
                    <a:gd name="T12" fmla="*/ 2147483647 w 2688"/>
                    <a:gd name="T13" fmla="*/ 0 h 2389"/>
                    <a:gd name="T14" fmla="*/ 2147483647 w 2688"/>
                    <a:gd name="T15" fmla="*/ 0 h 2389"/>
                    <a:gd name="T16" fmla="*/ 0 w 2688"/>
                    <a:gd name="T17" fmla="*/ 2147483647 h 2389"/>
                    <a:gd name="T18" fmla="*/ 0 w 2688"/>
                    <a:gd name="T19" fmla="*/ 2147483647 h 2389"/>
                    <a:gd name="T20" fmla="*/ 0 w 2688"/>
                    <a:gd name="T21" fmla="*/ 2147483647 h 2389"/>
                    <a:gd name="T22" fmla="*/ 2147483647 w 2688"/>
                    <a:gd name="T23" fmla="*/ 2147483647 h 23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88"/>
                    <a:gd name="T37" fmla="*/ 0 h 2389"/>
                    <a:gd name="T38" fmla="*/ 2688 w 2688"/>
                    <a:gd name="T39" fmla="*/ 2389 h 23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88" h="2389">
                      <a:moveTo>
                        <a:pt x="480" y="2389"/>
                      </a:moveTo>
                      <a:lnTo>
                        <a:pt x="2208" y="2389"/>
                      </a:lnTo>
                      <a:cubicBezTo>
                        <a:pt x="2473" y="2389"/>
                        <a:pt x="2688" y="2174"/>
                        <a:pt x="2688" y="1909"/>
                      </a:cubicBezTo>
                      <a:cubicBezTo>
                        <a:pt x="2688" y="1909"/>
                        <a:pt x="2688" y="1909"/>
                        <a:pt x="2688" y="1909"/>
                      </a:cubicBezTo>
                      <a:lnTo>
                        <a:pt x="2688" y="480"/>
                      </a:lnTo>
                      <a:cubicBezTo>
                        <a:pt x="2688" y="215"/>
                        <a:pt x="2473" y="0"/>
                        <a:pt x="2208" y="0"/>
                      </a:cubicBezTo>
                      <a:lnTo>
                        <a:pt x="480" y="0"/>
                      </a:lnTo>
                      <a:cubicBezTo>
                        <a:pt x="215" y="0"/>
                        <a:pt x="0" y="215"/>
                        <a:pt x="0" y="480"/>
                      </a:cubicBezTo>
                      <a:lnTo>
                        <a:pt x="0" y="1909"/>
                      </a:lnTo>
                      <a:cubicBezTo>
                        <a:pt x="0" y="2174"/>
                        <a:pt x="215" y="2389"/>
                        <a:pt x="480" y="2389"/>
                      </a:cubicBezTo>
                      <a:close/>
                    </a:path>
                  </a:pathLst>
                </a:custGeom>
                <a:solidFill>
                  <a:srgbClr val="CCFFCC"/>
                </a:solidFill>
                <a:ln w="0">
                  <a:solidFill>
                    <a:srgbClr val="000000"/>
                  </a:solidFill>
                  <a:round/>
                  <a:headEnd/>
                  <a:tailEnd/>
                </a:ln>
              </p:spPr>
              <p:txBody>
                <a:bodyPr/>
                <a:lstStyle/>
                <a:p>
                  <a:pPr defTabSz="912813">
                    <a:defRPr/>
                  </a:pPr>
                  <a:endParaRPr lang="en-US" sz="1100">
                    <a:latin typeface="+mj-lt"/>
                    <a:cs typeface="+mn-cs"/>
                  </a:endParaRPr>
                </a:p>
              </p:txBody>
            </p:sp>
            <p:sp>
              <p:nvSpPr>
                <p:cNvPr id="81" name="Rectangle 45"/>
                <p:cNvSpPr>
                  <a:spLocks noChangeArrowheads="1"/>
                </p:cNvSpPr>
                <p:nvPr/>
              </p:nvSpPr>
              <p:spPr bwMode="auto">
                <a:xfrm>
                  <a:off x="7010150" y="4800417"/>
                  <a:ext cx="720672" cy="153967"/>
                </a:xfrm>
                <a:prstGeom prst="rect">
                  <a:avLst/>
                </a:prstGeom>
                <a:noFill/>
                <a:ln w="9525">
                  <a:noFill/>
                  <a:miter lim="800000"/>
                  <a:headEnd/>
                  <a:tailEnd/>
                </a:ln>
              </p:spPr>
              <p:txBody>
                <a:bodyPr lIns="0" tIns="0" rIns="0" bIns="0">
                  <a:spAutoFit/>
                </a:bodyPr>
                <a:lstStyle/>
                <a:p>
                  <a:pPr algn="ctr" defTabSz="912813">
                    <a:defRPr/>
                  </a:pPr>
                  <a:r>
                    <a:rPr lang="en-US" sz="1000" b="1" dirty="0" err="1" smtClean="0">
                      <a:solidFill>
                        <a:srgbClr val="000000"/>
                      </a:solidFill>
                      <a:latin typeface="+mn-lt"/>
                      <a:cs typeface="+mn-cs"/>
                    </a:rPr>
                    <a:t>Educación</a:t>
                  </a:r>
                  <a:endParaRPr lang="en-US" sz="900" b="1" dirty="0">
                    <a:latin typeface="+mn-lt"/>
                    <a:cs typeface="+mn-cs"/>
                  </a:endParaRPr>
                </a:p>
              </p:txBody>
            </p:sp>
          </p:grpSp>
          <p:grpSp>
            <p:nvGrpSpPr>
              <p:cNvPr id="10258" name="Group 81"/>
              <p:cNvGrpSpPr>
                <a:grpSpLocks/>
              </p:cNvGrpSpPr>
              <p:nvPr/>
            </p:nvGrpSpPr>
            <p:grpSpPr bwMode="auto">
              <a:xfrm>
                <a:off x="6975228" y="5867177"/>
                <a:ext cx="796866" cy="292061"/>
                <a:chOff x="6975228" y="4724177"/>
                <a:chExt cx="796866" cy="292061"/>
              </a:xfrm>
            </p:grpSpPr>
            <p:sp>
              <p:nvSpPr>
                <p:cNvPr id="83" name="Freeform 43"/>
                <p:cNvSpPr>
                  <a:spLocks/>
                </p:cNvSpPr>
                <p:nvPr/>
              </p:nvSpPr>
              <p:spPr bwMode="auto">
                <a:xfrm>
                  <a:off x="7000626" y="4724177"/>
                  <a:ext cx="771468" cy="292061"/>
                </a:xfrm>
                <a:custGeom>
                  <a:avLst/>
                  <a:gdLst>
                    <a:gd name="T0" fmla="*/ 2147483647 w 2688"/>
                    <a:gd name="T1" fmla="*/ 2147483647 h 2389"/>
                    <a:gd name="T2" fmla="*/ 2147483647 w 2688"/>
                    <a:gd name="T3" fmla="*/ 2147483647 h 2389"/>
                    <a:gd name="T4" fmla="*/ 2147483647 w 2688"/>
                    <a:gd name="T5" fmla="*/ 2147483647 h 2389"/>
                    <a:gd name="T6" fmla="*/ 2147483647 w 2688"/>
                    <a:gd name="T7" fmla="*/ 2147483647 h 2389"/>
                    <a:gd name="T8" fmla="*/ 2147483647 w 2688"/>
                    <a:gd name="T9" fmla="*/ 2147483647 h 2389"/>
                    <a:gd name="T10" fmla="*/ 2147483647 w 2688"/>
                    <a:gd name="T11" fmla="*/ 2147483647 h 2389"/>
                    <a:gd name="T12" fmla="*/ 2147483647 w 2688"/>
                    <a:gd name="T13" fmla="*/ 0 h 2389"/>
                    <a:gd name="T14" fmla="*/ 2147483647 w 2688"/>
                    <a:gd name="T15" fmla="*/ 0 h 2389"/>
                    <a:gd name="T16" fmla="*/ 0 w 2688"/>
                    <a:gd name="T17" fmla="*/ 2147483647 h 2389"/>
                    <a:gd name="T18" fmla="*/ 0 w 2688"/>
                    <a:gd name="T19" fmla="*/ 2147483647 h 2389"/>
                    <a:gd name="T20" fmla="*/ 0 w 2688"/>
                    <a:gd name="T21" fmla="*/ 2147483647 h 2389"/>
                    <a:gd name="T22" fmla="*/ 2147483647 w 2688"/>
                    <a:gd name="T23" fmla="*/ 2147483647 h 23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88"/>
                    <a:gd name="T37" fmla="*/ 0 h 2389"/>
                    <a:gd name="T38" fmla="*/ 2688 w 2688"/>
                    <a:gd name="T39" fmla="*/ 2389 h 23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88" h="2389">
                      <a:moveTo>
                        <a:pt x="480" y="2389"/>
                      </a:moveTo>
                      <a:lnTo>
                        <a:pt x="2208" y="2389"/>
                      </a:lnTo>
                      <a:cubicBezTo>
                        <a:pt x="2473" y="2389"/>
                        <a:pt x="2688" y="2174"/>
                        <a:pt x="2688" y="1909"/>
                      </a:cubicBezTo>
                      <a:cubicBezTo>
                        <a:pt x="2688" y="1909"/>
                        <a:pt x="2688" y="1909"/>
                        <a:pt x="2688" y="1909"/>
                      </a:cubicBezTo>
                      <a:lnTo>
                        <a:pt x="2688" y="480"/>
                      </a:lnTo>
                      <a:cubicBezTo>
                        <a:pt x="2688" y="215"/>
                        <a:pt x="2473" y="0"/>
                        <a:pt x="2208" y="0"/>
                      </a:cubicBezTo>
                      <a:lnTo>
                        <a:pt x="480" y="0"/>
                      </a:lnTo>
                      <a:cubicBezTo>
                        <a:pt x="215" y="0"/>
                        <a:pt x="0" y="215"/>
                        <a:pt x="0" y="480"/>
                      </a:cubicBezTo>
                      <a:lnTo>
                        <a:pt x="0" y="1909"/>
                      </a:lnTo>
                      <a:cubicBezTo>
                        <a:pt x="0" y="2174"/>
                        <a:pt x="215" y="2389"/>
                        <a:pt x="480" y="2389"/>
                      </a:cubicBezTo>
                      <a:close/>
                    </a:path>
                  </a:pathLst>
                </a:custGeom>
                <a:solidFill>
                  <a:srgbClr val="CCFFCC"/>
                </a:solidFill>
                <a:ln w="0">
                  <a:solidFill>
                    <a:srgbClr val="000000"/>
                  </a:solidFill>
                  <a:round/>
                  <a:headEnd/>
                  <a:tailEnd/>
                </a:ln>
              </p:spPr>
              <p:txBody>
                <a:bodyPr/>
                <a:lstStyle/>
                <a:p>
                  <a:pPr defTabSz="912813">
                    <a:defRPr/>
                  </a:pPr>
                  <a:endParaRPr lang="en-US" sz="1100">
                    <a:latin typeface="+mj-lt"/>
                    <a:cs typeface="+mn-cs"/>
                  </a:endParaRPr>
                </a:p>
              </p:txBody>
            </p:sp>
            <p:sp>
              <p:nvSpPr>
                <p:cNvPr id="84" name="Rectangle 45"/>
                <p:cNvSpPr>
                  <a:spLocks noChangeArrowheads="1"/>
                </p:cNvSpPr>
                <p:nvPr/>
              </p:nvSpPr>
              <p:spPr bwMode="auto">
                <a:xfrm>
                  <a:off x="6975228" y="4787668"/>
                  <a:ext cx="796866" cy="107708"/>
                </a:xfrm>
                <a:prstGeom prst="rect">
                  <a:avLst/>
                </a:prstGeom>
                <a:noFill/>
                <a:ln w="9525">
                  <a:noFill/>
                  <a:miter lim="800000"/>
                  <a:headEnd/>
                  <a:tailEnd/>
                </a:ln>
              </p:spPr>
              <p:txBody>
                <a:bodyPr wrap="square" lIns="0" tIns="0" rIns="0" bIns="0">
                  <a:spAutoFit/>
                </a:bodyPr>
                <a:lstStyle/>
                <a:p>
                  <a:pPr algn="ctr" defTabSz="912813">
                    <a:defRPr/>
                  </a:pPr>
                  <a:r>
                    <a:rPr lang="en-US" sz="700" b="1" dirty="0" err="1" smtClean="0">
                      <a:solidFill>
                        <a:srgbClr val="000000"/>
                      </a:solidFill>
                      <a:latin typeface="+mn-lt"/>
                      <a:cs typeface="+mn-cs"/>
                    </a:rPr>
                    <a:t>Empoderamiento</a:t>
                  </a:r>
                  <a:endParaRPr lang="en-US" sz="700" b="1" dirty="0">
                    <a:latin typeface="+mn-lt"/>
                    <a:cs typeface="+mn-cs"/>
                  </a:endParaRPr>
                </a:p>
              </p:txBody>
            </p:sp>
          </p:grpSp>
          <p:grpSp>
            <p:nvGrpSpPr>
              <p:cNvPr id="10259" name="Group 84"/>
              <p:cNvGrpSpPr>
                <a:grpSpLocks/>
              </p:cNvGrpSpPr>
              <p:nvPr/>
            </p:nvGrpSpPr>
            <p:grpSpPr bwMode="auto">
              <a:xfrm>
                <a:off x="7010400" y="6248400"/>
                <a:ext cx="720080" cy="307713"/>
                <a:chOff x="7010400" y="4724400"/>
                <a:chExt cx="720080" cy="307713"/>
              </a:xfrm>
            </p:grpSpPr>
            <p:sp>
              <p:nvSpPr>
                <p:cNvPr id="86" name="Freeform 43"/>
                <p:cNvSpPr>
                  <a:spLocks/>
                </p:cNvSpPr>
                <p:nvPr/>
              </p:nvSpPr>
              <p:spPr bwMode="auto">
                <a:xfrm>
                  <a:off x="7010150" y="4724125"/>
                  <a:ext cx="695274" cy="307934"/>
                </a:xfrm>
                <a:custGeom>
                  <a:avLst/>
                  <a:gdLst>
                    <a:gd name="T0" fmla="*/ 2147483647 w 2688"/>
                    <a:gd name="T1" fmla="*/ 2147483647 h 2389"/>
                    <a:gd name="T2" fmla="*/ 2147483647 w 2688"/>
                    <a:gd name="T3" fmla="*/ 2147483647 h 2389"/>
                    <a:gd name="T4" fmla="*/ 2147483647 w 2688"/>
                    <a:gd name="T5" fmla="*/ 2147483647 h 2389"/>
                    <a:gd name="T6" fmla="*/ 2147483647 w 2688"/>
                    <a:gd name="T7" fmla="*/ 2147483647 h 2389"/>
                    <a:gd name="T8" fmla="*/ 2147483647 w 2688"/>
                    <a:gd name="T9" fmla="*/ 2147483647 h 2389"/>
                    <a:gd name="T10" fmla="*/ 2147483647 w 2688"/>
                    <a:gd name="T11" fmla="*/ 2147483647 h 2389"/>
                    <a:gd name="T12" fmla="*/ 2147483647 w 2688"/>
                    <a:gd name="T13" fmla="*/ 0 h 2389"/>
                    <a:gd name="T14" fmla="*/ 2147483647 w 2688"/>
                    <a:gd name="T15" fmla="*/ 0 h 2389"/>
                    <a:gd name="T16" fmla="*/ 0 w 2688"/>
                    <a:gd name="T17" fmla="*/ 2147483647 h 2389"/>
                    <a:gd name="T18" fmla="*/ 0 w 2688"/>
                    <a:gd name="T19" fmla="*/ 2147483647 h 2389"/>
                    <a:gd name="T20" fmla="*/ 0 w 2688"/>
                    <a:gd name="T21" fmla="*/ 2147483647 h 2389"/>
                    <a:gd name="T22" fmla="*/ 2147483647 w 2688"/>
                    <a:gd name="T23" fmla="*/ 2147483647 h 23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88"/>
                    <a:gd name="T37" fmla="*/ 0 h 2389"/>
                    <a:gd name="T38" fmla="*/ 2688 w 2688"/>
                    <a:gd name="T39" fmla="*/ 2389 h 23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88" h="2389">
                      <a:moveTo>
                        <a:pt x="480" y="2389"/>
                      </a:moveTo>
                      <a:lnTo>
                        <a:pt x="2208" y="2389"/>
                      </a:lnTo>
                      <a:cubicBezTo>
                        <a:pt x="2473" y="2389"/>
                        <a:pt x="2688" y="2174"/>
                        <a:pt x="2688" y="1909"/>
                      </a:cubicBezTo>
                      <a:cubicBezTo>
                        <a:pt x="2688" y="1909"/>
                        <a:pt x="2688" y="1909"/>
                        <a:pt x="2688" y="1909"/>
                      </a:cubicBezTo>
                      <a:lnTo>
                        <a:pt x="2688" y="480"/>
                      </a:lnTo>
                      <a:cubicBezTo>
                        <a:pt x="2688" y="215"/>
                        <a:pt x="2473" y="0"/>
                        <a:pt x="2208" y="0"/>
                      </a:cubicBezTo>
                      <a:lnTo>
                        <a:pt x="480" y="0"/>
                      </a:lnTo>
                      <a:cubicBezTo>
                        <a:pt x="215" y="0"/>
                        <a:pt x="0" y="215"/>
                        <a:pt x="0" y="480"/>
                      </a:cubicBezTo>
                      <a:lnTo>
                        <a:pt x="0" y="1909"/>
                      </a:lnTo>
                      <a:cubicBezTo>
                        <a:pt x="0" y="2174"/>
                        <a:pt x="215" y="2389"/>
                        <a:pt x="480" y="2389"/>
                      </a:cubicBezTo>
                      <a:close/>
                    </a:path>
                  </a:pathLst>
                </a:custGeom>
                <a:solidFill>
                  <a:srgbClr val="CCFFCC"/>
                </a:solidFill>
                <a:ln w="0">
                  <a:solidFill>
                    <a:srgbClr val="000000"/>
                  </a:solidFill>
                  <a:round/>
                  <a:headEnd/>
                  <a:tailEnd/>
                </a:ln>
              </p:spPr>
              <p:txBody>
                <a:bodyPr/>
                <a:lstStyle/>
                <a:p>
                  <a:pPr defTabSz="912813">
                    <a:defRPr/>
                  </a:pPr>
                  <a:endParaRPr lang="en-US" sz="1100">
                    <a:latin typeface="+mj-lt"/>
                    <a:cs typeface="+mn-cs"/>
                  </a:endParaRPr>
                </a:p>
              </p:txBody>
            </p:sp>
            <p:sp>
              <p:nvSpPr>
                <p:cNvPr id="87" name="Rectangle 45"/>
                <p:cNvSpPr>
                  <a:spLocks noChangeArrowheads="1"/>
                </p:cNvSpPr>
                <p:nvPr/>
              </p:nvSpPr>
              <p:spPr bwMode="auto">
                <a:xfrm>
                  <a:off x="7010150" y="4800315"/>
                  <a:ext cx="720672" cy="153967"/>
                </a:xfrm>
                <a:prstGeom prst="rect">
                  <a:avLst/>
                </a:prstGeom>
                <a:noFill/>
                <a:ln w="9525">
                  <a:noFill/>
                  <a:miter lim="800000"/>
                  <a:headEnd/>
                  <a:tailEnd/>
                </a:ln>
              </p:spPr>
              <p:txBody>
                <a:bodyPr lIns="0" tIns="0" rIns="0" bIns="0">
                  <a:spAutoFit/>
                </a:bodyPr>
                <a:lstStyle/>
                <a:p>
                  <a:pPr algn="ctr" defTabSz="912813">
                    <a:defRPr/>
                  </a:pPr>
                  <a:r>
                    <a:rPr lang="en-US" sz="1000" b="1" dirty="0" err="1" smtClean="0">
                      <a:solidFill>
                        <a:srgbClr val="000000"/>
                      </a:solidFill>
                      <a:latin typeface="+mn-lt"/>
                      <a:cs typeface="+mn-cs"/>
                    </a:rPr>
                    <a:t>Cultura</a:t>
                  </a:r>
                  <a:endParaRPr lang="en-US" sz="900" b="1" dirty="0">
                    <a:latin typeface="+mn-lt"/>
                    <a:cs typeface="+mn-cs"/>
                  </a:endParaRPr>
                </a:p>
              </p:txBody>
            </p:sp>
          </p:grpSp>
        </p:grpSp>
        <p:sp>
          <p:nvSpPr>
            <p:cNvPr id="89" name="Rectangle 45"/>
            <p:cNvSpPr>
              <a:spLocks noChangeArrowheads="1"/>
            </p:cNvSpPr>
            <p:nvPr/>
          </p:nvSpPr>
          <p:spPr bwMode="auto">
            <a:xfrm>
              <a:off x="2590800" y="4267200"/>
              <a:ext cx="1066721" cy="316008"/>
            </a:xfrm>
            <a:prstGeom prst="rect">
              <a:avLst/>
            </a:prstGeom>
            <a:noFill/>
            <a:ln w="9525">
              <a:noFill/>
              <a:miter lim="800000"/>
              <a:headEnd/>
              <a:tailEnd/>
            </a:ln>
          </p:spPr>
          <p:txBody>
            <a:bodyPr lIns="0" tIns="0" rIns="0" bIns="0">
              <a:spAutoFit/>
            </a:bodyPr>
            <a:lstStyle/>
            <a:p>
              <a:pPr algn="ctr" defTabSz="912813">
                <a:defRPr/>
              </a:pPr>
              <a:r>
                <a:rPr lang="en-US" sz="1000" b="1" dirty="0" err="1" smtClean="0">
                  <a:solidFill>
                    <a:srgbClr val="000000"/>
                  </a:solidFill>
                  <a:latin typeface="+mn-lt"/>
                  <a:cs typeface="+mn-cs"/>
                </a:rPr>
                <a:t>Objetos</a:t>
              </a:r>
              <a:r>
                <a:rPr lang="en-US" sz="1000" b="1" dirty="0" smtClean="0">
                  <a:solidFill>
                    <a:srgbClr val="000000"/>
                  </a:solidFill>
                  <a:latin typeface="+mn-lt"/>
                  <a:cs typeface="+mn-cs"/>
                </a:rPr>
                <a:t> de </a:t>
              </a:r>
              <a:r>
                <a:rPr lang="en-US" sz="1000" b="1" dirty="0" err="1" smtClean="0">
                  <a:solidFill>
                    <a:srgbClr val="000000"/>
                  </a:solidFill>
                  <a:latin typeface="+mn-lt"/>
                  <a:cs typeface="+mn-cs"/>
                </a:rPr>
                <a:t>Conservación</a:t>
              </a:r>
              <a:endParaRPr lang="en-US" sz="900" b="1" dirty="0">
                <a:latin typeface="+mn-lt"/>
                <a:cs typeface="+mn-cs"/>
              </a:endParaRPr>
            </a:p>
          </p:txBody>
        </p:sp>
        <p:sp>
          <p:nvSpPr>
            <p:cNvPr id="90" name="Rectangle 45"/>
            <p:cNvSpPr>
              <a:spLocks noChangeArrowheads="1"/>
            </p:cNvSpPr>
            <p:nvPr/>
          </p:nvSpPr>
          <p:spPr bwMode="auto">
            <a:xfrm>
              <a:off x="3924200" y="4267200"/>
              <a:ext cx="1542348" cy="316008"/>
            </a:xfrm>
            <a:prstGeom prst="rect">
              <a:avLst/>
            </a:prstGeom>
            <a:noFill/>
            <a:ln w="9525">
              <a:noFill/>
              <a:miter lim="800000"/>
              <a:headEnd/>
              <a:tailEnd/>
            </a:ln>
          </p:spPr>
          <p:txBody>
            <a:bodyPr wrap="square" lIns="0" tIns="0" rIns="0" bIns="0">
              <a:spAutoFit/>
            </a:bodyPr>
            <a:lstStyle/>
            <a:p>
              <a:pPr algn="ctr" defTabSz="912813">
                <a:defRPr/>
              </a:pPr>
              <a:r>
                <a:rPr lang="en-US" sz="1000" b="1" dirty="0" err="1" smtClean="0">
                  <a:solidFill>
                    <a:srgbClr val="000000"/>
                  </a:solidFill>
                  <a:latin typeface="+mn-lt"/>
                  <a:cs typeface="+mn-cs"/>
                </a:rPr>
                <a:t>Objetos</a:t>
              </a:r>
              <a:endParaRPr lang="en-US" sz="1000" b="1" dirty="0" smtClean="0">
                <a:solidFill>
                  <a:srgbClr val="000000"/>
                </a:solidFill>
                <a:latin typeface="+mn-lt"/>
                <a:cs typeface="+mn-cs"/>
              </a:endParaRPr>
            </a:p>
            <a:p>
              <a:pPr algn="ctr" defTabSz="912813">
                <a:defRPr/>
              </a:pPr>
              <a:r>
                <a:rPr lang="en-US" sz="1000" b="1" dirty="0" err="1" smtClean="0">
                  <a:solidFill>
                    <a:srgbClr val="000000"/>
                  </a:solidFill>
                  <a:latin typeface="+mn-lt"/>
                  <a:cs typeface="+mn-cs"/>
                </a:rPr>
                <a:t>Servicios</a:t>
              </a:r>
              <a:r>
                <a:rPr lang="en-US" sz="1000" b="1" dirty="0" smtClean="0">
                  <a:solidFill>
                    <a:srgbClr val="000000"/>
                  </a:solidFill>
                  <a:latin typeface="+mn-lt"/>
                  <a:cs typeface="+mn-cs"/>
                </a:rPr>
                <a:t> </a:t>
              </a:r>
              <a:r>
                <a:rPr lang="en-US" sz="1000" b="1" dirty="0" err="1" smtClean="0">
                  <a:solidFill>
                    <a:srgbClr val="000000"/>
                  </a:solidFill>
                  <a:latin typeface="+mn-lt"/>
                  <a:cs typeface="+mn-cs"/>
                </a:rPr>
                <a:t>Ecosistémicos</a:t>
              </a:r>
              <a:endParaRPr lang="en-US" sz="900" b="1" dirty="0">
                <a:latin typeface="+mn-lt"/>
                <a:cs typeface="+mn-cs"/>
              </a:endParaRPr>
            </a:p>
          </p:txBody>
        </p:sp>
        <p:sp>
          <p:nvSpPr>
            <p:cNvPr id="91" name="Rectangle 45"/>
            <p:cNvSpPr>
              <a:spLocks noChangeArrowheads="1"/>
            </p:cNvSpPr>
            <p:nvPr/>
          </p:nvSpPr>
          <p:spPr bwMode="auto">
            <a:xfrm>
              <a:off x="5524282" y="4267200"/>
              <a:ext cx="1341279" cy="316008"/>
            </a:xfrm>
            <a:prstGeom prst="rect">
              <a:avLst/>
            </a:prstGeom>
            <a:noFill/>
            <a:ln w="9525">
              <a:noFill/>
              <a:miter lim="800000"/>
              <a:headEnd/>
              <a:tailEnd/>
            </a:ln>
          </p:spPr>
          <p:txBody>
            <a:bodyPr wrap="square" lIns="0" tIns="0" rIns="0" bIns="0">
              <a:spAutoFit/>
            </a:bodyPr>
            <a:lstStyle/>
            <a:p>
              <a:pPr algn="ctr" defTabSz="912813">
                <a:defRPr/>
              </a:pPr>
              <a:r>
                <a:rPr lang="en-US" sz="1000" b="1" dirty="0" err="1" smtClean="0">
                  <a:solidFill>
                    <a:srgbClr val="000000"/>
                  </a:solidFill>
                  <a:latin typeface="+mn-lt"/>
                  <a:cs typeface="+mn-cs"/>
                </a:rPr>
                <a:t>Objetos</a:t>
              </a:r>
              <a:endParaRPr lang="en-US" sz="1000" b="1" dirty="0" smtClean="0">
                <a:solidFill>
                  <a:srgbClr val="000000"/>
                </a:solidFill>
                <a:latin typeface="+mn-lt"/>
                <a:cs typeface="+mn-cs"/>
              </a:endParaRPr>
            </a:p>
            <a:p>
              <a:pPr algn="ctr" defTabSz="912813">
                <a:defRPr/>
              </a:pPr>
              <a:r>
                <a:rPr lang="en-US" sz="1000" b="1" dirty="0" err="1" smtClean="0">
                  <a:solidFill>
                    <a:srgbClr val="000000"/>
                  </a:solidFill>
                  <a:latin typeface="+mn-lt"/>
                  <a:cs typeface="+mn-cs"/>
                </a:rPr>
                <a:t>Beneficios</a:t>
              </a:r>
              <a:r>
                <a:rPr lang="en-US" sz="1000" b="1" dirty="0" smtClean="0">
                  <a:solidFill>
                    <a:srgbClr val="000000"/>
                  </a:solidFill>
                  <a:latin typeface="+mn-lt"/>
                  <a:cs typeface="+mn-cs"/>
                </a:rPr>
                <a:t> </a:t>
              </a:r>
              <a:r>
                <a:rPr lang="en-US" sz="1000" b="1" dirty="0" err="1" smtClean="0">
                  <a:solidFill>
                    <a:srgbClr val="000000"/>
                  </a:solidFill>
                  <a:latin typeface="+mn-lt"/>
                  <a:cs typeface="+mn-cs"/>
                </a:rPr>
                <a:t>humanos</a:t>
              </a:r>
              <a:endParaRPr lang="en-US" sz="900" b="1" dirty="0">
                <a:latin typeface="+mn-lt"/>
                <a:cs typeface="+mn-cs"/>
              </a:endParaRPr>
            </a:p>
          </p:txBody>
        </p:sp>
        <p:cxnSp>
          <p:nvCxnSpPr>
            <p:cNvPr id="93" name="Straight Arrow Connector 92"/>
            <p:cNvCxnSpPr/>
            <p:nvPr/>
          </p:nvCxnSpPr>
          <p:spPr>
            <a:xfrm>
              <a:off x="3733715" y="5562427"/>
              <a:ext cx="380972"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5333796" y="5562427"/>
              <a:ext cx="380972" cy="0"/>
            </a:xfrm>
            <a:prstGeom prst="straightConnector1">
              <a:avLst/>
            </a:prstGeom>
            <a:ln w="38100">
              <a:solidFill>
                <a:schemeClr val="tx2"/>
              </a:solidFill>
              <a:tailEnd type="arrow"/>
            </a:ln>
          </p:spPr>
          <p:style>
            <a:lnRef idx="1">
              <a:schemeClr val="accent1"/>
            </a:lnRef>
            <a:fillRef idx="0">
              <a:schemeClr val="accent1"/>
            </a:fillRef>
            <a:effectRef idx="0">
              <a:schemeClr val="accent1"/>
            </a:effectRef>
            <a:fontRef idx="minor">
              <a:schemeClr val="tx1"/>
            </a:fontRef>
          </p:style>
        </p:cxnSp>
      </p:grpSp>
      <p:sp>
        <p:nvSpPr>
          <p:cNvPr id="62" name="Rectangle 2"/>
          <p:cNvSpPr txBox="1">
            <a:spLocks noChangeArrowheads="1"/>
          </p:cNvSpPr>
          <p:nvPr/>
        </p:nvSpPr>
        <p:spPr bwMode="auto">
          <a:xfrm>
            <a:off x="6248400" y="152400"/>
            <a:ext cx="2895600" cy="1143000"/>
          </a:xfrm>
          <a:prstGeom prst="rect">
            <a:avLst/>
          </a:prstGeom>
          <a:noFill/>
          <a:ln w="9525">
            <a:noFill/>
            <a:miter lim="800000"/>
            <a:headEnd/>
            <a:tailEnd/>
          </a:ln>
        </p:spPr>
        <p:txBody>
          <a:bodyPr anchor="ctr"/>
          <a:lstStyle/>
          <a:p>
            <a:pPr algn="r">
              <a:defRPr/>
            </a:pPr>
            <a:r>
              <a:rPr lang="en-US" sz="2800" b="1" kern="0" dirty="0" err="1" smtClean="0">
                <a:solidFill>
                  <a:schemeClr val="bg1"/>
                </a:solidFill>
                <a:latin typeface="+mn-lt"/>
                <a:ea typeface="+mj-ea"/>
                <a:cs typeface="+mj-cs"/>
              </a:rPr>
              <a:t>Objetos</a:t>
            </a:r>
            <a:r>
              <a:rPr lang="en-US" sz="2800" b="1" kern="0" dirty="0" smtClean="0">
                <a:solidFill>
                  <a:schemeClr val="bg1"/>
                </a:solidFill>
                <a:latin typeface="+mn-lt"/>
                <a:ea typeface="+mj-ea"/>
                <a:cs typeface="+mj-cs"/>
              </a:rPr>
              <a:t> de </a:t>
            </a:r>
            <a:r>
              <a:rPr lang="en-US" sz="2800" b="1" kern="0" dirty="0" err="1" smtClean="0">
                <a:solidFill>
                  <a:schemeClr val="bg1"/>
                </a:solidFill>
                <a:latin typeface="+mn-lt"/>
                <a:ea typeface="+mj-ea"/>
                <a:cs typeface="+mj-cs"/>
              </a:rPr>
              <a:t>Conservación</a:t>
            </a:r>
            <a:endParaRPr lang="en-US" sz="2800" b="1" kern="0" dirty="0">
              <a:solidFill>
                <a:schemeClr val="bg1"/>
              </a:solidFill>
              <a:latin typeface="+mn-lt"/>
              <a:ea typeface="+mj-ea"/>
              <a:cs typeface="+mj-cs"/>
            </a:endParaRPr>
          </a:p>
        </p:txBody>
      </p:sp>
      <p:sp>
        <p:nvSpPr>
          <p:cNvPr id="63" name="Rectangle 2"/>
          <p:cNvSpPr txBox="1">
            <a:spLocks noChangeArrowheads="1"/>
          </p:cNvSpPr>
          <p:nvPr/>
        </p:nvSpPr>
        <p:spPr bwMode="auto">
          <a:xfrm>
            <a:off x="1524000" y="76200"/>
            <a:ext cx="4953000" cy="1295400"/>
          </a:xfrm>
          <a:prstGeom prst="rect">
            <a:avLst/>
          </a:prstGeom>
          <a:noFill/>
          <a:ln w="9525">
            <a:noFill/>
            <a:miter lim="800000"/>
            <a:headEnd/>
            <a:tailEnd/>
          </a:ln>
        </p:spPr>
        <p:txBody>
          <a:bodyPr anchor="ctr"/>
          <a:lstStyle/>
          <a:p>
            <a:pPr>
              <a:defRPr/>
            </a:pPr>
            <a:r>
              <a:rPr lang="en-US" sz="3200" b="1" kern="0" dirty="0" err="1">
                <a:solidFill>
                  <a:schemeClr val="bg1"/>
                </a:solidFill>
              </a:rPr>
              <a:t>Problemas</a:t>
            </a:r>
            <a:r>
              <a:rPr lang="en-US" sz="3200" b="1" kern="0" dirty="0">
                <a:solidFill>
                  <a:schemeClr val="bg1"/>
                </a:solidFill>
              </a:rPr>
              <a:t> </a:t>
            </a:r>
            <a:r>
              <a:rPr lang="en-US" sz="3200" b="1" kern="0" dirty="0" err="1">
                <a:solidFill>
                  <a:schemeClr val="bg1"/>
                </a:solidFill>
              </a:rPr>
              <a:t>comunes</a:t>
            </a:r>
            <a:r>
              <a:rPr lang="en-US" sz="3200" b="1" kern="0" dirty="0">
                <a:solidFill>
                  <a:schemeClr val="bg1"/>
                </a:solidFill>
              </a:rPr>
              <a:t> &amp; </a:t>
            </a:r>
            <a:r>
              <a:rPr lang="en-US" sz="3200" b="1" kern="0" dirty="0" err="1">
                <a:solidFill>
                  <a:schemeClr val="bg1"/>
                </a:solidFill>
              </a:rPr>
              <a:t>Recomendaciones</a:t>
            </a:r>
            <a:endParaRPr lang="en-US" sz="3200" b="1" kern="0" dirty="0">
              <a:solidFill>
                <a:schemeClr val="bg1"/>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0" y="1600200"/>
            <a:ext cx="9144000" cy="4953000"/>
          </a:xfrm>
        </p:spPr>
        <p:txBody>
          <a:bodyPr/>
          <a:lstStyle/>
          <a:p>
            <a:pPr eaLnBrk="1" hangingPunct="1">
              <a:spcBef>
                <a:spcPct val="25000"/>
              </a:spcBef>
              <a:buClr>
                <a:schemeClr val="tx1"/>
              </a:buClr>
              <a:buFontTx/>
              <a:buNone/>
            </a:pPr>
            <a:r>
              <a:rPr lang="en-US" sz="2600" b="1" dirty="0" err="1" smtClean="0">
                <a:solidFill>
                  <a:srgbClr val="000099"/>
                </a:solidFill>
              </a:rPr>
              <a:t>Problema</a:t>
            </a:r>
            <a:r>
              <a:rPr lang="en-US" sz="2600" b="1" dirty="0" smtClean="0">
                <a:solidFill>
                  <a:srgbClr val="000099"/>
                </a:solidFill>
              </a:rPr>
              <a:t>: </a:t>
            </a:r>
            <a:r>
              <a:rPr lang="en-US" sz="2600" b="1" dirty="0" err="1" smtClean="0">
                <a:solidFill>
                  <a:srgbClr val="000099"/>
                </a:solidFill>
              </a:rPr>
              <a:t>Área</a:t>
            </a:r>
            <a:r>
              <a:rPr lang="en-US" sz="2600" b="1" dirty="0" smtClean="0">
                <a:solidFill>
                  <a:srgbClr val="000099"/>
                </a:solidFill>
              </a:rPr>
              <a:t> del </a:t>
            </a:r>
            <a:r>
              <a:rPr lang="en-US" sz="2600" b="1" dirty="0" err="1" smtClean="0">
                <a:solidFill>
                  <a:srgbClr val="000099"/>
                </a:solidFill>
              </a:rPr>
              <a:t>Proyecto</a:t>
            </a:r>
            <a:r>
              <a:rPr lang="en-US" sz="2600" b="1" dirty="0" smtClean="0">
                <a:solidFill>
                  <a:srgbClr val="000099"/>
                </a:solidFill>
              </a:rPr>
              <a:t> </a:t>
            </a:r>
            <a:r>
              <a:rPr lang="en-US" sz="2600" b="1" dirty="0" err="1" smtClean="0">
                <a:solidFill>
                  <a:srgbClr val="000099"/>
                </a:solidFill>
              </a:rPr>
              <a:t>es</a:t>
            </a:r>
            <a:r>
              <a:rPr lang="en-US" sz="2600" b="1" dirty="0" smtClean="0">
                <a:solidFill>
                  <a:srgbClr val="000099"/>
                </a:solidFill>
              </a:rPr>
              <a:t> solo parte de </a:t>
            </a:r>
            <a:r>
              <a:rPr lang="en-US" sz="2600" b="1" dirty="0" err="1" smtClean="0">
                <a:solidFill>
                  <a:srgbClr val="000099"/>
                </a:solidFill>
              </a:rPr>
              <a:t>una</a:t>
            </a:r>
            <a:r>
              <a:rPr lang="en-US" sz="2600" b="1" dirty="0" smtClean="0">
                <a:solidFill>
                  <a:srgbClr val="000099"/>
                </a:solidFill>
              </a:rPr>
              <a:t> </a:t>
            </a:r>
            <a:r>
              <a:rPr lang="en-US" sz="2600" b="1" dirty="0" err="1" smtClean="0">
                <a:solidFill>
                  <a:srgbClr val="000099"/>
                </a:solidFill>
              </a:rPr>
              <a:t>gama</a:t>
            </a:r>
            <a:r>
              <a:rPr lang="en-US" sz="2600" b="1" dirty="0" smtClean="0">
                <a:solidFill>
                  <a:srgbClr val="000099"/>
                </a:solidFill>
              </a:rPr>
              <a:t> de </a:t>
            </a:r>
            <a:r>
              <a:rPr lang="en-US" sz="2600" b="1" dirty="0" err="1" smtClean="0">
                <a:solidFill>
                  <a:srgbClr val="000099"/>
                </a:solidFill>
              </a:rPr>
              <a:t>especies</a:t>
            </a:r>
            <a:r>
              <a:rPr lang="en-US" sz="2600" b="1" dirty="0" smtClean="0">
                <a:solidFill>
                  <a:srgbClr val="000099"/>
                </a:solidFill>
              </a:rPr>
              <a:t> de </a:t>
            </a:r>
            <a:r>
              <a:rPr lang="en-US" sz="2600" b="1" dirty="0" err="1" smtClean="0">
                <a:solidFill>
                  <a:srgbClr val="000099"/>
                </a:solidFill>
              </a:rPr>
              <a:t>distribuci</a:t>
            </a:r>
            <a:r>
              <a:rPr lang="en-US" sz="2600" b="1" dirty="0" err="1" smtClean="0">
                <a:solidFill>
                  <a:srgbClr val="000099"/>
                </a:solidFill>
              </a:rPr>
              <a:t>ón</a:t>
            </a:r>
            <a:r>
              <a:rPr lang="en-US" sz="2600" b="1" dirty="0" smtClean="0">
                <a:solidFill>
                  <a:srgbClr val="000099"/>
                </a:solidFill>
              </a:rPr>
              <a:t> </a:t>
            </a:r>
            <a:r>
              <a:rPr lang="en-US" sz="2600" b="1" dirty="0" err="1" smtClean="0">
                <a:solidFill>
                  <a:srgbClr val="000099"/>
                </a:solidFill>
              </a:rPr>
              <a:t>amplia</a:t>
            </a:r>
            <a:r>
              <a:rPr lang="en-US" sz="2600" b="1" dirty="0" smtClean="0">
                <a:solidFill>
                  <a:srgbClr val="000099"/>
                </a:solidFill>
              </a:rPr>
              <a:t>. </a:t>
            </a:r>
            <a:endParaRPr lang="en-US" sz="2600" b="1" dirty="0" smtClean="0">
              <a:solidFill>
                <a:srgbClr val="000099"/>
              </a:solidFill>
            </a:endParaRPr>
          </a:p>
          <a:p>
            <a:pPr eaLnBrk="1" hangingPunct="1">
              <a:spcBef>
                <a:spcPct val="25000"/>
              </a:spcBef>
              <a:buClr>
                <a:schemeClr val="tx1"/>
              </a:buClr>
              <a:buFontTx/>
              <a:buNone/>
            </a:pPr>
            <a:endParaRPr lang="en-US" sz="1000" b="1" dirty="0" smtClean="0">
              <a:solidFill>
                <a:srgbClr val="000099"/>
              </a:solidFill>
            </a:endParaRPr>
          </a:p>
          <a:p>
            <a:pPr eaLnBrk="1" hangingPunct="1">
              <a:spcBef>
                <a:spcPct val="25000"/>
              </a:spcBef>
              <a:buClr>
                <a:schemeClr val="tx1"/>
              </a:buClr>
              <a:buFontTx/>
              <a:buNone/>
            </a:pPr>
            <a:endParaRPr lang="en-US" sz="1000" dirty="0" smtClean="0"/>
          </a:p>
          <a:p>
            <a:pPr lvl="1" eaLnBrk="1" hangingPunct="1">
              <a:spcBef>
                <a:spcPct val="15000"/>
              </a:spcBef>
              <a:buClr>
                <a:schemeClr val="tx1"/>
              </a:buClr>
              <a:buFont typeface="Arial" charset="0"/>
              <a:buChar char="•"/>
            </a:pPr>
            <a:r>
              <a:rPr lang="en-US" dirty="0" err="1" smtClean="0">
                <a:solidFill>
                  <a:srgbClr val="000099"/>
                </a:solidFill>
              </a:rPr>
              <a:t>Reconocer</a:t>
            </a:r>
            <a:r>
              <a:rPr lang="en-US" dirty="0" smtClean="0">
                <a:solidFill>
                  <a:srgbClr val="000099"/>
                </a:solidFill>
              </a:rPr>
              <a:t> </a:t>
            </a:r>
            <a:r>
              <a:rPr lang="en-US" dirty="0" err="1" smtClean="0">
                <a:solidFill>
                  <a:srgbClr val="000099"/>
                </a:solidFill>
              </a:rPr>
              <a:t>que</a:t>
            </a:r>
            <a:r>
              <a:rPr lang="en-US" dirty="0" smtClean="0">
                <a:solidFill>
                  <a:srgbClr val="000099"/>
                </a:solidFill>
              </a:rPr>
              <a:t> solo </a:t>
            </a:r>
            <a:r>
              <a:rPr lang="en-US" dirty="0" err="1" smtClean="0">
                <a:solidFill>
                  <a:srgbClr val="000099"/>
                </a:solidFill>
              </a:rPr>
              <a:t>una</a:t>
            </a:r>
            <a:r>
              <a:rPr lang="en-US" dirty="0" smtClean="0">
                <a:solidFill>
                  <a:srgbClr val="000099"/>
                </a:solidFill>
              </a:rPr>
              <a:t> parte del </a:t>
            </a:r>
            <a:r>
              <a:rPr lang="en-US" dirty="0" err="1" smtClean="0">
                <a:solidFill>
                  <a:srgbClr val="000099"/>
                </a:solidFill>
              </a:rPr>
              <a:t>rango</a:t>
            </a:r>
            <a:r>
              <a:rPr lang="en-US" dirty="0" smtClean="0">
                <a:solidFill>
                  <a:srgbClr val="000099"/>
                </a:solidFill>
              </a:rPr>
              <a:t> de </a:t>
            </a:r>
            <a:r>
              <a:rPr lang="en-US" dirty="0" err="1" smtClean="0">
                <a:solidFill>
                  <a:srgbClr val="000099"/>
                </a:solidFill>
              </a:rPr>
              <a:t>las</a:t>
            </a:r>
            <a:r>
              <a:rPr lang="en-US" dirty="0" smtClean="0">
                <a:solidFill>
                  <a:srgbClr val="000099"/>
                </a:solidFill>
              </a:rPr>
              <a:t> </a:t>
            </a:r>
            <a:r>
              <a:rPr lang="en-US" dirty="0" err="1" smtClean="0">
                <a:solidFill>
                  <a:srgbClr val="000099"/>
                </a:solidFill>
              </a:rPr>
              <a:t>especies</a:t>
            </a:r>
            <a:r>
              <a:rPr lang="en-US" dirty="0" smtClean="0">
                <a:solidFill>
                  <a:srgbClr val="000099"/>
                </a:solidFill>
              </a:rPr>
              <a:t> </a:t>
            </a:r>
            <a:r>
              <a:rPr lang="en-US" dirty="0" err="1" smtClean="0">
                <a:solidFill>
                  <a:srgbClr val="000099"/>
                </a:solidFill>
              </a:rPr>
              <a:t>va</a:t>
            </a:r>
            <a:r>
              <a:rPr lang="en-US" dirty="0" smtClean="0">
                <a:solidFill>
                  <a:srgbClr val="000099"/>
                </a:solidFill>
              </a:rPr>
              <a:t> a ser </a:t>
            </a:r>
            <a:r>
              <a:rPr lang="en-US" dirty="0" err="1" smtClean="0">
                <a:solidFill>
                  <a:srgbClr val="000099"/>
                </a:solidFill>
              </a:rPr>
              <a:t>protegida</a:t>
            </a:r>
            <a:r>
              <a:rPr lang="en-US" dirty="0" smtClean="0">
                <a:solidFill>
                  <a:srgbClr val="000099"/>
                </a:solidFill>
              </a:rPr>
              <a:t>; </a:t>
            </a:r>
            <a:r>
              <a:rPr lang="en-US" dirty="0" err="1" smtClean="0">
                <a:solidFill>
                  <a:srgbClr val="000099"/>
                </a:solidFill>
              </a:rPr>
              <a:t>pero</a:t>
            </a:r>
            <a:r>
              <a:rPr lang="en-US" dirty="0" smtClean="0">
                <a:solidFill>
                  <a:srgbClr val="000099"/>
                </a:solidFill>
              </a:rPr>
              <a:t> </a:t>
            </a:r>
            <a:r>
              <a:rPr lang="en-US" dirty="0" err="1" smtClean="0">
                <a:solidFill>
                  <a:srgbClr val="000099"/>
                </a:solidFill>
              </a:rPr>
              <a:t>dejar</a:t>
            </a:r>
            <a:r>
              <a:rPr lang="en-US" dirty="0" smtClean="0">
                <a:solidFill>
                  <a:srgbClr val="000099"/>
                </a:solidFill>
              </a:rPr>
              <a:t> en </a:t>
            </a:r>
            <a:r>
              <a:rPr lang="en-US" dirty="0" err="1" smtClean="0">
                <a:solidFill>
                  <a:srgbClr val="000099"/>
                </a:solidFill>
              </a:rPr>
              <a:t>claro</a:t>
            </a:r>
            <a:r>
              <a:rPr lang="en-US" dirty="0" smtClean="0">
                <a:solidFill>
                  <a:srgbClr val="000099"/>
                </a:solidFill>
              </a:rPr>
              <a:t> </a:t>
            </a:r>
            <a:r>
              <a:rPr lang="en-US" dirty="0" err="1" smtClean="0">
                <a:solidFill>
                  <a:srgbClr val="000099"/>
                </a:solidFill>
              </a:rPr>
              <a:t>cuáles</a:t>
            </a:r>
            <a:r>
              <a:rPr lang="en-US" dirty="0" smtClean="0">
                <a:solidFill>
                  <a:srgbClr val="000099"/>
                </a:solidFill>
              </a:rPr>
              <a:t> son </a:t>
            </a:r>
            <a:r>
              <a:rPr lang="en-US" dirty="0" err="1" smtClean="0">
                <a:solidFill>
                  <a:srgbClr val="000099"/>
                </a:solidFill>
              </a:rPr>
              <a:t>las</a:t>
            </a:r>
            <a:r>
              <a:rPr lang="en-US" dirty="0" smtClean="0">
                <a:solidFill>
                  <a:srgbClr val="000099"/>
                </a:solidFill>
              </a:rPr>
              <a:t> </a:t>
            </a:r>
            <a:r>
              <a:rPr lang="en-US" dirty="0" err="1" smtClean="0">
                <a:solidFill>
                  <a:srgbClr val="000099"/>
                </a:solidFill>
              </a:rPr>
              <a:t>funciones</a:t>
            </a:r>
            <a:r>
              <a:rPr lang="en-US" dirty="0" smtClean="0">
                <a:solidFill>
                  <a:srgbClr val="000099"/>
                </a:solidFill>
              </a:rPr>
              <a:t> </a:t>
            </a:r>
            <a:r>
              <a:rPr lang="en-US" dirty="0" err="1" smtClean="0">
                <a:solidFill>
                  <a:srgbClr val="000099"/>
                </a:solidFill>
              </a:rPr>
              <a:t>importantes</a:t>
            </a:r>
            <a:r>
              <a:rPr lang="en-US" dirty="0" smtClean="0">
                <a:solidFill>
                  <a:srgbClr val="000099"/>
                </a:solidFill>
              </a:rPr>
              <a:t> </a:t>
            </a:r>
            <a:r>
              <a:rPr lang="en-US" dirty="0" err="1" smtClean="0">
                <a:solidFill>
                  <a:srgbClr val="000099"/>
                </a:solidFill>
              </a:rPr>
              <a:t>que</a:t>
            </a:r>
            <a:r>
              <a:rPr lang="en-US" dirty="0" smtClean="0">
                <a:solidFill>
                  <a:srgbClr val="000099"/>
                </a:solidFill>
              </a:rPr>
              <a:t> </a:t>
            </a:r>
            <a:r>
              <a:rPr lang="en-US" dirty="0" err="1" smtClean="0">
                <a:solidFill>
                  <a:srgbClr val="000099"/>
                </a:solidFill>
              </a:rPr>
              <a:t>ocurren</a:t>
            </a:r>
            <a:r>
              <a:rPr lang="en-US" dirty="0" smtClean="0">
                <a:solidFill>
                  <a:srgbClr val="000099"/>
                </a:solidFill>
              </a:rPr>
              <a:t> </a:t>
            </a:r>
            <a:r>
              <a:rPr lang="en-US" dirty="0" err="1" smtClean="0">
                <a:solidFill>
                  <a:srgbClr val="000099"/>
                </a:solidFill>
              </a:rPr>
              <a:t>dentro</a:t>
            </a:r>
            <a:r>
              <a:rPr lang="en-US" dirty="0" smtClean="0">
                <a:solidFill>
                  <a:srgbClr val="000099"/>
                </a:solidFill>
              </a:rPr>
              <a:t> del </a:t>
            </a:r>
            <a:r>
              <a:rPr lang="en-US" dirty="0" err="1" smtClean="0">
                <a:solidFill>
                  <a:srgbClr val="000099"/>
                </a:solidFill>
              </a:rPr>
              <a:t>área</a:t>
            </a:r>
            <a:r>
              <a:rPr lang="en-US" dirty="0" smtClean="0">
                <a:solidFill>
                  <a:srgbClr val="000099"/>
                </a:solidFill>
              </a:rPr>
              <a:t> del </a:t>
            </a:r>
            <a:r>
              <a:rPr lang="en-US" dirty="0" err="1" smtClean="0">
                <a:solidFill>
                  <a:srgbClr val="000099"/>
                </a:solidFill>
              </a:rPr>
              <a:t>proyecto</a:t>
            </a:r>
            <a:endParaRPr lang="en-US" dirty="0" smtClean="0">
              <a:solidFill>
                <a:srgbClr val="000099"/>
              </a:solidFill>
            </a:endParaRPr>
          </a:p>
          <a:p>
            <a:pPr lvl="1" eaLnBrk="1" hangingPunct="1">
              <a:spcBef>
                <a:spcPct val="15000"/>
              </a:spcBef>
              <a:buClr>
                <a:schemeClr val="tx1"/>
              </a:buClr>
              <a:buNone/>
            </a:pPr>
            <a:endParaRPr lang="en-US" dirty="0" smtClean="0">
              <a:solidFill>
                <a:srgbClr val="008000"/>
              </a:solidFill>
            </a:endParaRPr>
          </a:p>
          <a:p>
            <a:pPr lvl="1" eaLnBrk="1" hangingPunct="1">
              <a:spcBef>
                <a:spcPct val="15000"/>
              </a:spcBef>
              <a:buClr>
                <a:schemeClr val="tx1"/>
              </a:buClr>
              <a:buFont typeface="Arial" charset="0"/>
              <a:buChar char="•"/>
            </a:pPr>
            <a:r>
              <a:rPr lang="en-US" dirty="0" smtClean="0">
                <a:solidFill>
                  <a:srgbClr val="008000"/>
                </a:solidFill>
              </a:rPr>
              <a:t>O</a:t>
            </a:r>
          </a:p>
          <a:p>
            <a:pPr marL="457200" lvl="1" indent="0" eaLnBrk="1" hangingPunct="1">
              <a:spcBef>
                <a:spcPct val="15000"/>
              </a:spcBef>
              <a:buClr>
                <a:schemeClr val="tx1"/>
              </a:buClr>
              <a:buNone/>
            </a:pPr>
            <a:endParaRPr lang="en-US" dirty="0" smtClean="0">
              <a:solidFill>
                <a:srgbClr val="008000"/>
              </a:solidFill>
            </a:endParaRPr>
          </a:p>
          <a:p>
            <a:pPr lvl="1" eaLnBrk="1" hangingPunct="1">
              <a:spcBef>
                <a:spcPct val="15000"/>
              </a:spcBef>
              <a:buClr>
                <a:schemeClr val="tx1"/>
              </a:buClr>
              <a:buFont typeface="Arial" charset="0"/>
              <a:buChar char="•"/>
            </a:pPr>
            <a:r>
              <a:rPr lang="en-US" dirty="0" err="1" smtClean="0">
                <a:solidFill>
                  <a:srgbClr val="000099"/>
                </a:solidFill>
              </a:rPr>
              <a:t>Considera</a:t>
            </a:r>
            <a:r>
              <a:rPr lang="en-US" dirty="0" smtClean="0">
                <a:solidFill>
                  <a:srgbClr val="000099"/>
                </a:solidFill>
              </a:rPr>
              <a:t> </a:t>
            </a:r>
            <a:r>
              <a:rPr lang="en-US" dirty="0" err="1" smtClean="0">
                <a:solidFill>
                  <a:srgbClr val="000099"/>
                </a:solidFill>
              </a:rPr>
              <a:t>trabajar</a:t>
            </a:r>
            <a:r>
              <a:rPr lang="en-US" dirty="0" smtClean="0">
                <a:solidFill>
                  <a:srgbClr val="000099"/>
                </a:solidFill>
              </a:rPr>
              <a:t> con </a:t>
            </a:r>
            <a:r>
              <a:rPr lang="en-US" dirty="0" err="1" smtClean="0">
                <a:solidFill>
                  <a:srgbClr val="000099"/>
                </a:solidFill>
              </a:rPr>
              <a:t>otros</a:t>
            </a:r>
            <a:r>
              <a:rPr lang="en-US" dirty="0" smtClean="0">
                <a:solidFill>
                  <a:srgbClr val="000099"/>
                </a:solidFill>
              </a:rPr>
              <a:t> </a:t>
            </a:r>
            <a:r>
              <a:rPr lang="en-US" dirty="0" err="1" smtClean="0">
                <a:solidFill>
                  <a:srgbClr val="000099"/>
                </a:solidFill>
              </a:rPr>
              <a:t>equipos</a:t>
            </a:r>
            <a:r>
              <a:rPr lang="en-US" dirty="0" smtClean="0">
                <a:solidFill>
                  <a:srgbClr val="000099"/>
                </a:solidFill>
              </a:rPr>
              <a:t> en </a:t>
            </a:r>
            <a:r>
              <a:rPr lang="en-US" dirty="0" err="1" smtClean="0">
                <a:solidFill>
                  <a:srgbClr val="000099"/>
                </a:solidFill>
              </a:rPr>
              <a:t>otras</a:t>
            </a:r>
            <a:r>
              <a:rPr lang="en-US" dirty="0" smtClean="0">
                <a:solidFill>
                  <a:srgbClr val="000099"/>
                </a:solidFill>
              </a:rPr>
              <a:t> </a:t>
            </a:r>
            <a:r>
              <a:rPr lang="en-US" dirty="0" err="1" smtClean="0">
                <a:solidFill>
                  <a:srgbClr val="000099"/>
                </a:solidFill>
              </a:rPr>
              <a:t>área</a:t>
            </a:r>
            <a:r>
              <a:rPr lang="en-US" dirty="0" smtClean="0">
                <a:solidFill>
                  <a:srgbClr val="000099"/>
                </a:solidFill>
              </a:rPr>
              <a:t> </a:t>
            </a:r>
            <a:r>
              <a:rPr lang="en-US" dirty="0" err="1" smtClean="0">
                <a:solidFill>
                  <a:srgbClr val="000099"/>
                </a:solidFill>
              </a:rPr>
              <a:t>para</a:t>
            </a:r>
            <a:r>
              <a:rPr lang="en-US" dirty="0" smtClean="0">
                <a:solidFill>
                  <a:srgbClr val="000099"/>
                </a:solidFill>
              </a:rPr>
              <a:t> </a:t>
            </a:r>
            <a:r>
              <a:rPr lang="en-US" dirty="0" err="1" smtClean="0">
                <a:solidFill>
                  <a:srgbClr val="000099"/>
                </a:solidFill>
              </a:rPr>
              <a:t>poder</a:t>
            </a:r>
            <a:r>
              <a:rPr lang="en-US" dirty="0" smtClean="0">
                <a:solidFill>
                  <a:srgbClr val="000099"/>
                </a:solidFill>
              </a:rPr>
              <a:t> </a:t>
            </a:r>
            <a:r>
              <a:rPr lang="en-US" dirty="0" err="1" smtClean="0">
                <a:solidFill>
                  <a:srgbClr val="000099"/>
                </a:solidFill>
              </a:rPr>
              <a:t>cumplir</a:t>
            </a:r>
            <a:r>
              <a:rPr lang="en-US" dirty="0" smtClean="0">
                <a:solidFill>
                  <a:srgbClr val="000099"/>
                </a:solidFill>
              </a:rPr>
              <a:t> con </a:t>
            </a:r>
            <a:r>
              <a:rPr lang="en-US" dirty="0" err="1" smtClean="0">
                <a:solidFill>
                  <a:srgbClr val="000099"/>
                </a:solidFill>
              </a:rPr>
              <a:t>las</a:t>
            </a:r>
            <a:r>
              <a:rPr lang="en-US" dirty="0" smtClean="0">
                <a:solidFill>
                  <a:srgbClr val="000099"/>
                </a:solidFill>
              </a:rPr>
              <a:t> </a:t>
            </a:r>
            <a:r>
              <a:rPr lang="en-US" dirty="0" err="1" smtClean="0">
                <a:solidFill>
                  <a:srgbClr val="000099"/>
                </a:solidFill>
              </a:rPr>
              <a:t>necesidades</a:t>
            </a:r>
            <a:r>
              <a:rPr lang="en-US" dirty="0" smtClean="0">
                <a:solidFill>
                  <a:srgbClr val="000099"/>
                </a:solidFill>
              </a:rPr>
              <a:t> de </a:t>
            </a:r>
            <a:r>
              <a:rPr lang="en-US" dirty="0" err="1" smtClean="0">
                <a:solidFill>
                  <a:srgbClr val="000099"/>
                </a:solidFill>
              </a:rPr>
              <a:t>especies</a:t>
            </a:r>
            <a:r>
              <a:rPr lang="en-US" dirty="0" smtClean="0">
                <a:solidFill>
                  <a:srgbClr val="000099"/>
                </a:solidFill>
              </a:rPr>
              <a:t> de </a:t>
            </a:r>
            <a:r>
              <a:rPr lang="en-US" dirty="0" err="1" smtClean="0">
                <a:solidFill>
                  <a:srgbClr val="000099"/>
                </a:solidFill>
              </a:rPr>
              <a:t>amplio</a:t>
            </a:r>
            <a:r>
              <a:rPr lang="en-US" dirty="0" smtClean="0">
                <a:solidFill>
                  <a:srgbClr val="000099"/>
                </a:solidFill>
              </a:rPr>
              <a:t> </a:t>
            </a:r>
            <a:r>
              <a:rPr lang="en-US" dirty="0" err="1" smtClean="0">
                <a:solidFill>
                  <a:srgbClr val="000099"/>
                </a:solidFill>
              </a:rPr>
              <a:t>rango</a:t>
            </a:r>
            <a:r>
              <a:rPr lang="en-US" dirty="0" smtClean="0">
                <a:solidFill>
                  <a:srgbClr val="000099"/>
                </a:solidFill>
              </a:rPr>
              <a:t> de </a:t>
            </a:r>
            <a:r>
              <a:rPr lang="en-US" dirty="0" err="1" smtClean="0">
                <a:solidFill>
                  <a:srgbClr val="000099"/>
                </a:solidFill>
              </a:rPr>
              <a:t>distribución</a:t>
            </a:r>
            <a:r>
              <a:rPr lang="en-US" dirty="0" smtClean="0">
                <a:solidFill>
                  <a:srgbClr val="000099"/>
                </a:solidFill>
              </a:rPr>
              <a:t>. </a:t>
            </a:r>
          </a:p>
        </p:txBody>
      </p:sp>
      <p:sp>
        <p:nvSpPr>
          <p:cNvPr id="14" name="Rectangle 2"/>
          <p:cNvSpPr txBox="1">
            <a:spLocks noChangeArrowheads="1"/>
          </p:cNvSpPr>
          <p:nvPr/>
        </p:nvSpPr>
        <p:spPr bwMode="auto">
          <a:xfrm>
            <a:off x="6477000" y="152400"/>
            <a:ext cx="2895600" cy="1143000"/>
          </a:xfrm>
          <a:prstGeom prst="rect">
            <a:avLst/>
          </a:prstGeom>
          <a:noFill/>
          <a:ln w="9525">
            <a:noFill/>
            <a:miter lim="800000"/>
            <a:headEnd/>
            <a:tailEnd/>
          </a:ln>
        </p:spPr>
        <p:txBody>
          <a:bodyPr anchor="ctr"/>
          <a:lstStyle/>
          <a:p>
            <a:pPr algn="ctr">
              <a:defRPr/>
            </a:pPr>
            <a:r>
              <a:rPr lang="en-US" sz="2800" b="1" kern="0" dirty="0" err="1" smtClean="0">
                <a:solidFill>
                  <a:schemeClr val="bg1"/>
                </a:solidFill>
                <a:latin typeface="+mn-lt"/>
                <a:ea typeface="+mj-ea"/>
                <a:cs typeface="+mj-cs"/>
              </a:rPr>
              <a:t>Objetos</a:t>
            </a:r>
            <a:r>
              <a:rPr lang="en-US" sz="2800" b="1" kern="0" dirty="0" smtClean="0">
                <a:solidFill>
                  <a:schemeClr val="bg1"/>
                </a:solidFill>
                <a:latin typeface="+mn-lt"/>
                <a:ea typeface="+mj-ea"/>
                <a:cs typeface="+mj-cs"/>
              </a:rPr>
              <a:t> de </a:t>
            </a:r>
            <a:r>
              <a:rPr lang="en-US" sz="2800" b="1" kern="0" dirty="0" err="1" smtClean="0">
                <a:solidFill>
                  <a:schemeClr val="bg1"/>
                </a:solidFill>
                <a:latin typeface="+mn-lt"/>
                <a:ea typeface="+mj-ea"/>
                <a:cs typeface="+mj-cs"/>
              </a:rPr>
              <a:t>Conservación</a:t>
            </a:r>
            <a:endParaRPr lang="en-US" sz="2800" b="1" kern="0" dirty="0">
              <a:solidFill>
                <a:schemeClr val="bg1"/>
              </a:solidFill>
              <a:latin typeface="+mn-lt"/>
              <a:ea typeface="+mj-ea"/>
              <a:cs typeface="+mj-cs"/>
            </a:endParaRPr>
          </a:p>
        </p:txBody>
      </p:sp>
      <p:sp>
        <p:nvSpPr>
          <p:cNvPr id="15" name="Rectangle 2"/>
          <p:cNvSpPr txBox="1">
            <a:spLocks noChangeArrowheads="1"/>
          </p:cNvSpPr>
          <p:nvPr/>
        </p:nvSpPr>
        <p:spPr bwMode="auto">
          <a:xfrm>
            <a:off x="1676400" y="76200"/>
            <a:ext cx="4953000" cy="1295400"/>
          </a:xfrm>
          <a:prstGeom prst="rect">
            <a:avLst/>
          </a:prstGeom>
          <a:noFill/>
          <a:ln w="9525">
            <a:noFill/>
            <a:miter lim="800000"/>
            <a:headEnd/>
            <a:tailEnd/>
          </a:ln>
        </p:spPr>
        <p:txBody>
          <a:bodyPr anchor="ctr"/>
          <a:lstStyle/>
          <a:p>
            <a:pPr>
              <a:defRPr/>
            </a:pPr>
            <a:r>
              <a:rPr lang="en-US" sz="3200" b="1" kern="0" dirty="0" err="1">
                <a:solidFill>
                  <a:schemeClr val="bg1"/>
                </a:solidFill>
              </a:rPr>
              <a:t>Problemas</a:t>
            </a:r>
            <a:r>
              <a:rPr lang="en-US" sz="3200" b="1" kern="0" dirty="0">
                <a:solidFill>
                  <a:schemeClr val="bg1"/>
                </a:solidFill>
              </a:rPr>
              <a:t> </a:t>
            </a:r>
            <a:r>
              <a:rPr lang="en-US" sz="3200" b="1" kern="0" dirty="0" err="1">
                <a:solidFill>
                  <a:schemeClr val="bg1"/>
                </a:solidFill>
              </a:rPr>
              <a:t>comunes</a:t>
            </a:r>
            <a:r>
              <a:rPr lang="en-US" sz="3200" b="1" kern="0" dirty="0">
                <a:solidFill>
                  <a:schemeClr val="bg1"/>
                </a:solidFill>
              </a:rPr>
              <a:t> &amp; </a:t>
            </a:r>
            <a:r>
              <a:rPr lang="en-US" sz="3200" b="1" kern="0" dirty="0" err="1">
                <a:solidFill>
                  <a:schemeClr val="bg1"/>
                </a:solidFill>
              </a:rPr>
              <a:t>Recomendaciones</a:t>
            </a:r>
            <a:endParaRPr lang="en-US" sz="3200" b="1" kern="0"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0" y="1600200"/>
            <a:ext cx="9144000" cy="4648200"/>
          </a:xfrm>
        </p:spPr>
        <p:txBody>
          <a:bodyPr/>
          <a:lstStyle/>
          <a:p>
            <a:pPr eaLnBrk="1" hangingPunct="1">
              <a:buClr>
                <a:schemeClr val="tx1"/>
              </a:buClr>
            </a:pPr>
            <a:endParaRPr lang="en-US" dirty="0" smtClean="0"/>
          </a:p>
          <a:p>
            <a:pPr eaLnBrk="1" hangingPunct="1">
              <a:buClr>
                <a:schemeClr val="tx1"/>
              </a:buClr>
            </a:pPr>
            <a:r>
              <a:rPr lang="en-US" sz="2800" dirty="0" err="1" smtClean="0">
                <a:solidFill>
                  <a:srgbClr val="000099"/>
                </a:solidFill>
              </a:rPr>
              <a:t>Mapea</a:t>
            </a:r>
            <a:r>
              <a:rPr lang="en-US" sz="2800" dirty="0" smtClean="0">
                <a:solidFill>
                  <a:srgbClr val="000099"/>
                </a:solidFill>
              </a:rPr>
              <a:t> </a:t>
            </a:r>
            <a:r>
              <a:rPr lang="en-US" sz="2800" dirty="0" err="1" smtClean="0">
                <a:solidFill>
                  <a:srgbClr val="000099"/>
                </a:solidFill>
              </a:rPr>
              <a:t>las</a:t>
            </a:r>
            <a:r>
              <a:rPr lang="en-US" sz="2800" dirty="0" smtClean="0">
                <a:solidFill>
                  <a:srgbClr val="000099"/>
                </a:solidFill>
              </a:rPr>
              <a:t> </a:t>
            </a:r>
            <a:r>
              <a:rPr lang="en-US" sz="2800" dirty="0" err="1" smtClean="0">
                <a:solidFill>
                  <a:srgbClr val="000099"/>
                </a:solidFill>
              </a:rPr>
              <a:t>ocurrencias</a:t>
            </a:r>
            <a:r>
              <a:rPr lang="en-US" sz="2800" dirty="0" smtClean="0">
                <a:solidFill>
                  <a:srgbClr val="000099"/>
                </a:solidFill>
              </a:rPr>
              <a:t> de </a:t>
            </a:r>
            <a:r>
              <a:rPr lang="en-US" sz="2800" dirty="0" err="1" smtClean="0">
                <a:solidFill>
                  <a:srgbClr val="000099"/>
                </a:solidFill>
              </a:rPr>
              <a:t>tu</a:t>
            </a:r>
            <a:r>
              <a:rPr lang="en-US" sz="2800" dirty="0" smtClean="0">
                <a:solidFill>
                  <a:srgbClr val="000099"/>
                </a:solidFill>
              </a:rPr>
              <a:t> </a:t>
            </a:r>
            <a:r>
              <a:rPr lang="en-US" sz="2800" dirty="0" err="1" smtClean="0">
                <a:solidFill>
                  <a:srgbClr val="000099"/>
                </a:solidFill>
              </a:rPr>
              <a:t>objeto</a:t>
            </a:r>
            <a:r>
              <a:rPr lang="en-US" sz="2800" dirty="0" smtClean="0">
                <a:solidFill>
                  <a:srgbClr val="000099"/>
                </a:solidFill>
              </a:rPr>
              <a:t> </a:t>
            </a:r>
            <a:r>
              <a:rPr lang="en-US" sz="2800" dirty="0" smtClean="0">
                <a:solidFill>
                  <a:srgbClr val="000099"/>
                </a:solidFill>
              </a:rPr>
              <a:t>– </a:t>
            </a:r>
            <a:r>
              <a:rPr lang="en-US" sz="2800" dirty="0" err="1" smtClean="0">
                <a:solidFill>
                  <a:srgbClr val="000099"/>
                </a:solidFill>
              </a:rPr>
              <a:t>incluso</a:t>
            </a:r>
            <a:r>
              <a:rPr lang="en-US" sz="2800" dirty="0" smtClean="0">
                <a:solidFill>
                  <a:srgbClr val="000099"/>
                </a:solidFill>
              </a:rPr>
              <a:t> un </a:t>
            </a:r>
            <a:r>
              <a:rPr lang="en-US" sz="2800" dirty="0" err="1" smtClean="0">
                <a:solidFill>
                  <a:srgbClr val="000099"/>
                </a:solidFill>
              </a:rPr>
              <a:t>mapa</a:t>
            </a:r>
            <a:r>
              <a:rPr lang="en-US" sz="2800" dirty="0" smtClean="0">
                <a:solidFill>
                  <a:srgbClr val="000099"/>
                </a:solidFill>
              </a:rPr>
              <a:t> de “</a:t>
            </a:r>
            <a:r>
              <a:rPr lang="en-US" sz="2800" dirty="0" err="1" smtClean="0">
                <a:solidFill>
                  <a:srgbClr val="000099"/>
                </a:solidFill>
              </a:rPr>
              <a:t>caricatura</a:t>
            </a:r>
            <a:r>
              <a:rPr lang="en-US" sz="2800" dirty="0" smtClean="0">
                <a:solidFill>
                  <a:srgbClr val="000099"/>
                </a:solidFill>
              </a:rPr>
              <a:t>” le </a:t>
            </a:r>
            <a:r>
              <a:rPr lang="en-US" sz="2800" dirty="0" err="1" smtClean="0">
                <a:solidFill>
                  <a:srgbClr val="000099"/>
                </a:solidFill>
              </a:rPr>
              <a:t>agrega</a:t>
            </a:r>
            <a:r>
              <a:rPr lang="en-US" sz="2800" dirty="0" smtClean="0">
                <a:solidFill>
                  <a:srgbClr val="000099"/>
                </a:solidFill>
              </a:rPr>
              <a:t> valor.</a:t>
            </a:r>
          </a:p>
          <a:p>
            <a:pPr eaLnBrk="1" hangingPunct="1">
              <a:buClr>
                <a:schemeClr val="tx1"/>
              </a:buClr>
            </a:pPr>
            <a:endParaRPr lang="en-US" sz="1400" dirty="0" smtClean="0"/>
          </a:p>
          <a:p>
            <a:pPr eaLnBrk="1" hangingPunct="1">
              <a:spcBef>
                <a:spcPct val="25000"/>
              </a:spcBef>
              <a:buClr>
                <a:schemeClr val="tx1"/>
              </a:buClr>
            </a:pPr>
            <a:r>
              <a:rPr lang="en-US" dirty="0" smtClean="0">
                <a:solidFill>
                  <a:srgbClr val="008000"/>
                </a:solidFill>
              </a:rPr>
              <a:t>Si </a:t>
            </a:r>
            <a:r>
              <a:rPr lang="en-US" dirty="0" smtClean="0">
                <a:solidFill>
                  <a:srgbClr val="008000"/>
                </a:solidFill>
              </a:rPr>
              <a:t>la </a:t>
            </a:r>
            <a:r>
              <a:rPr lang="en-US" dirty="0" err="1" smtClean="0">
                <a:solidFill>
                  <a:srgbClr val="008000"/>
                </a:solidFill>
              </a:rPr>
              <a:t>viabilidad</a:t>
            </a:r>
            <a:r>
              <a:rPr lang="en-US" dirty="0" smtClean="0">
                <a:solidFill>
                  <a:srgbClr val="008000"/>
                </a:solidFill>
              </a:rPr>
              <a:t>, </a:t>
            </a:r>
            <a:r>
              <a:rPr lang="en-US" dirty="0" smtClean="0">
                <a:solidFill>
                  <a:srgbClr val="008000"/>
                </a:solidFill>
              </a:rPr>
              <a:t>la </a:t>
            </a:r>
            <a:r>
              <a:rPr lang="en-US" dirty="0" err="1" smtClean="0">
                <a:solidFill>
                  <a:srgbClr val="008000"/>
                </a:solidFill>
              </a:rPr>
              <a:t>historia</a:t>
            </a:r>
            <a:r>
              <a:rPr lang="en-US" dirty="0" smtClean="0">
                <a:solidFill>
                  <a:srgbClr val="008000"/>
                </a:solidFill>
              </a:rPr>
              <a:t> del </a:t>
            </a:r>
            <a:r>
              <a:rPr lang="en-US" dirty="0" err="1" smtClean="0">
                <a:solidFill>
                  <a:srgbClr val="008000"/>
                </a:solidFill>
              </a:rPr>
              <a:t>uso</a:t>
            </a:r>
            <a:r>
              <a:rPr lang="en-US" dirty="0" smtClean="0">
                <a:solidFill>
                  <a:srgbClr val="008000"/>
                </a:solidFill>
              </a:rPr>
              <a:t> de la </a:t>
            </a:r>
            <a:r>
              <a:rPr lang="en-US" dirty="0" err="1" smtClean="0">
                <a:solidFill>
                  <a:srgbClr val="008000"/>
                </a:solidFill>
              </a:rPr>
              <a:t>tierra</a:t>
            </a:r>
            <a:r>
              <a:rPr lang="en-US" dirty="0" smtClean="0">
                <a:solidFill>
                  <a:srgbClr val="008000"/>
                </a:solidFill>
              </a:rPr>
              <a:t> y </a:t>
            </a:r>
            <a:r>
              <a:rPr lang="en-US" dirty="0" err="1" smtClean="0">
                <a:solidFill>
                  <a:srgbClr val="008000"/>
                </a:solidFill>
              </a:rPr>
              <a:t>amenazas</a:t>
            </a:r>
            <a:r>
              <a:rPr lang="en-US" dirty="0" smtClean="0">
                <a:solidFill>
                  <a:srgbClr val="008000"/>
                </a:solidFill>
              </a:rPr>
              <a:t> se </a:t>
            </a:r>
            <a:r>
              <a:rPr lang="en-US" dirty="0" err="1" smtClean="0">
                <a:solidFill>
                  <a:srgbClr val="008000"/>
                </a:solidFill>
              </a:rPr>
              <a:t>encuentran</a:t>
            </a:r>
            <a:r>
              <a:rPr lang="en-US" dirty="0" smtClean="0">
                <a:solidFill>
                  <a:srgbClr val="008000"/>
                </a:solidFill>
              </a:rPr>
              <a:t> en </a:t>
            </a:r>
            <a:r>
              <a:rPr lang="en-US" dirty="0" err="1" smtClean="0">
                <a:solidFill>
                  <a:srgbClr val="008000"/>
                </a:solidFill>
              </a:rPr>
              <a:t>partes</a:t>
            </a:r>
            <a:r>
              <a:rPr lang="en-US" dirty="0" smtClean="0">
                <a:solidFill>
                  <a:srgbClr val="008000"/>
                </a:solidFill>
              </a:rPr>
              <a:t> </a:t>
            </a:r>
            <a:r>
              <a:rPr lang="en-US" dirty="0" err="1" smtClean="0">
                <a:solidFill>
                  <a:srgbClr val="008000"/>
                </a:solidFill>
              </a:rPr>
              <a:t>muy</a:t>
            </a:r>
            <a:r>
              <a:rPr lang="en-US" dirty="0" smtClean="0">
                <a:solidFill>
                  <a:srgbClr val="008000"/>
                </a:solidFill>
              </a:rPr>
              <a:t> </a:t>
            </a:r>
            <a:r>
              <a:rPr lang="en-US" dirty="0" err="1" smtClean="0">
                <a:solidFill>
                  <a:srgbClr val="008000"/>
                </a:solidFill>
              </a:rPr>
              <a:t>distanciadas</a:t>
            </a:r>
            <a:r>
              <a:rPr lang="en-US" dirty="0" smtClean="0">
                <a:solidFill>
                  <a:srgbClr val="008000"/>
                </a:solidFill>
              </a:rPr>
              <a:t> del </a:t>
            </a:r>
            <a:r>
              <a:rPr lang="en-US" dirty="0" err="1" smtClean="0">
                <a:solidFill>
                  <a:srgbClr val="008000"/>
                </a:solidFill>
              </a:rPr>
              <a:t>área</a:t>
            </a:r>
            <a:r>
              <a:rPr lang="en-US" dirty="0" smtClean="0">
                <a:solidFill>
                  <a:srgbClr val="008000"/>
                </a:solidFill>
              </a:rPr>
              <a:t> del </a:t>
            </a:r>
            <a:r>
              <a:rPr lang="en-US" dirty="0" err="1" smtClean="0">
                <a:solidFill>
                  <a:srgbClr val="008000"/>
                </a:solidFill>
              </a:rPr>
              <a:t>proyecto</a:t>
            </a:r>
            <a:r>
              <a:rPr lang="en-US" dirty="0" smtClean="0">
                <a:solidFill>
                  <a:srgbClr val="008000"/>
                </a:solidFill>
              </a:rPr>
              <a:t>, </a:t>
            </a:r>
            <a:r>
              <a:rPr lang="en-US" dirty="0" err="1" smtClean="0">
                <a:solidFill>
                  <a:srgbClr val="008000"/>
                </a:solidFill>
              </a:rPr>
              <a:t>divida</a:t>
            </a:r>
            <a:r>
              <a:rPr lang="en-US" dirty="0" smtClean="0">
                <a:solidFill>
                  <a:srgbClr val="008000"/>
                </a:solidFill>
              </a:rPr>
              <a:t> los </a:t>
            </a:r>
            <a:r>
              <a:rPr lang="en-US" dirty="0" err="1" smtClean="0">
                <a:solidFill>
                  <a:srgbClr val="008000"/>
                </a:solidFill>
              </a:rPr>
              <a:t>objetos</a:t>
            </a:r>
            <a:r>
              <a:rPr lang="en-US" dirty="0" smtClean="0">
                <a:solidFill>
                  <a:srgbClr val="008000"/>
                </a:solidFill>
              </a:rPr>
              <a:t> de </a:t>
            </a:r>
            <a:r>
              <a:rPr lang="en-US" dirty="0" err="1" smtClean="0">
                <a:solidFill>
                  <a:srgbClr val="008000"/>
                </a:solidFill>
              </a:rPr>
              <a:t>manera</a:t>
            </a:r>
            <a:r>
              <a:rPr lang="en-US" dirty="0" smtClean="0">
                <a:solidFill>
                  <a:srgbClr val="008000"/>
                </a:solidFill>
              </a:rPr>
              <a:t> </a:t>
            </a:r>
            <a:r>
              <a:rPr lang="en-US" dirty="0" err="1" smtClean="0">
                <a:solidFill>
                  <a:srgbClr val="008000"/>
                </a:solidFill>
              </a:rPr>
              <a:t>más</a:t>
            </a:r>
            <a:r>
              <a:rPr lang="en-US" dirty="0" smtClean="0">
                <a:solidFill>
                  <a:srgbClr val="008000"/>
                </a:solidFill>
              </a:rPr>
              <a:t> </a:t>
            </a:r>
            <a:r>
              <a:rPr lang="en-US" dirty="0" err="1" smtClean="0">
                <a:solidFill>
                  <a:srgbClr val="008000"/>
                </a:solidFill>
              </a:rPr>
              <a:t>conveniente</a:t>
            </a:r>
            <a:endParaRPr lang="en-US" dirty="0" smtClean="0">
              <a:solidFill>
                <a:srgbClr val="008000"/>
              </a:solidFill>
            </a:endParaRPr>
          </a:p>
          <a:p>
            <a:pPr lvl="1" eaLnBrk="1" hangingPunct="1">
              <a:spcBef>
                <a:spcPct val="15000"/>
              </a:spcBef>
              <a:buClr>
                <a:schemeClr val="tx1"/>
              </a:buClr>
            </a:pPr>
            <a:r>
              <a:rPr lang="en-US" dirty="0" err="1" smtClean="0">
                <a:solidFill>
                  <a:srgbClr val="008000"/>
                </a:solidFill>
              </a:rPr>
              <a:t>Ejemplo</a:t>
            </a:r>
            <a:r>
              <a:rPr lang="en-US" dirty="0" smtClean="0">
                <a:solidFill>
                  <a:srgbClr val="008000"/>
                </a:solidFill>
              </a:rPr>
              <a:t>: </a:t>
            </a:r>
            <a:r>
              <a:rPr lang="en-US" dirty="0" err="1" smtClean="0">
                <a:solidFill>
                  <a:srgbClr val="008000"/>
                </a:solidFill>
              </a:rPr>
              <a:t>Pino</a:t>
            </a:r>
            <a:r>
              <a:rPr lang="en-US" dirty="0" smtClean="0">
                <a:solidFill>
                  <a:srgbClr val="008000"/>
                </a:solidFill>
              </a:rPr>
              <a:t> de </a:t>
            </a:r>
            <a:r>
              <a:rPr lang="en-US" dirty="0" err="1" smtClean="0">
                <a:solidFill>
                  <a:srgbClr val="008000"/>
                </a:solidFill>
              </a:rPr>
              <a:t>hojas</a:t>
            </a:r>
            <a:r>
              <a:rPr lang="en-US" dirty="0" smtClean="0">
                <a:solidFill>
                  <a:srgbClr val="008000"/>
                </a:solidFill>
              </a:rPr>
              <a:t> </a:t>
            </a:r>
            <a:r>
              <a:rPr lang="en-US" dirty="0" err="1" smtClean="0">
                <a:solidFill>
                  <a:srgbClr val="008000"/>
                </a:solidFill>
              </a:rPr>
              <a:t>largas</a:t>
            </a:r>
            <a:r>
              <a:rPr lang="en-US" dirty="0" smtClean="0">
                <a:solidFill>
                  <a:srgbClr val="008000"/>
                </a:solidFill>
              </a:rPr>
              <a:t> (</a:t>
            </a:r>
            <a:r>
              <a:rPr lang="en-US" dirty="0" err="1" smtClean="0">
                <a:solidFill>
                  <a:srgbClr val="008000"/>
                </a:solidFill>
              </a:rPr>
              <a:t>tierras</a:t>
            </a:r>
            <a:r>
              <a:rPr lang="en-US" dirty="0" smtClean="0">
                <a:solidFill>
                  <a:srgbClr val="008000"/>
                </a:solidFill>
              </a:rPr>
              <a:t> </a:t>
            </a:r>
            <a:r>
              <a:rPr lang="en-US" dirty="0" err="1" smtClean="0">
                <a:solidFill>
                  <a:srgbClr val="008000"/>
                </a:solidFill>
              </a:rPr>
              <a:t>públicas</a:t>
            </a:r>
            <a:r>
              <a:rPr lang="en-US" dirty="0" smtClean="0">
                <a:solidFill>
                  <a:srgbClr val="008000"/>
                </a:solidFill>
              </a:rPr>
              <a:t>) &amp; </a:t>
            </a:r>
            <a:r>
              <a:rPr lang="en-US" dirty="0" err="1" smtClean="0">
                <a:solidFill>
                  <a:srgbClr val="008000"/>
                </a:solidFill>
              </a:rPr>
              <a:t>Pino</a:t>
            </a:r>
            <a:r>
              <a:rPr lang="en-US" dirty="0" smtClean="0">
                <a:solidFill>
                  <a:srgbClr val="008000"/>
                </a:solidFill>
              </a:rPr>
              <a:t> de </a:t>
            </a:r>
            <a:r>
              <a:rPr lang="en-US" dirty="0" err="1" smtClean="0">
                <a:solidFill>
                  <a:srgbClr val="008000"/>
                </a:solidFill>
              </a:rPr>
              <a:t>hojas</a:t>
            </a:r>
            <a:r>
              <a:rPr lang="en-US" dirty="0" smtClean="0">
                <a:solidFill>
                  <a:srgbClr val="008000"/>
                </a:solidFill>
              </a:rPr>
              <a:t> </a:t>
            </a:r>
            <a:r>
              <a:rPr lang="en-US" dirty="0" err="1" smtClean="0">
                <a:solidFill>
                  <a:srgbClr val="008000"/>
                </a:solidFill>
              </a:rPr>
              <a:t>largas</a:t>
            </a:r>
            <a:r>
              <a:rPr lang="en-US" dirty="0" smtClean="0">
                <a:solidFill>
                  <a:srgbClr val="008000"/>
                </a:solidFill>
              </a:rPr>
              <a:t> (</a:t>
            </a:r>
            <a:r>
              <a:rPr lang="en-US" dirty="0" err="1" smtClean="0">
                <a:solidFill>
                  <a:srgbClr val="008000"/>
                </a:solidFill>
              </a:rPr>
              <a:t>tierras</a:t>
            </a:r>
            <a:r>
              <a:rPr lang="en-US" dirty="0" smtClean="0">
                <a:solidFill>
                  <a:srgbClr val="008000"/>
                </a:solidFill>
              </a:rPr>
              <a:t> </a:t>
            </a:r>
            <a:r>
              <a:rPr lang="en-US" dirty="0" err="1" smtClean="0">
                <a:solidFill>
                  <a:srgbClr val="008000"/>
                </a:solidFill>
              </a:rPr>
              <a:t>privadas</a:t>
            </a:r>
            <a:r>
              <a:rPr lang="en-US" dirty="0" smtClean="0">
                <a:solidFill>
                  <a:srgbClr val="008000"/>
                </a:solidFill>
              </a:rPr>
              <a:t>)</a:t>
            </a:r>
          </a:p>
          <a:p>
            <a:pPr lvl="1" eaLnBrk="1" hangingPunct="1">
              <a:spcBef>
                <a:spcPct val="15000"/>
              </a:spcBef>
              <a:buClr>
                <a:schemeClr val="tx1"/>
              </a:buClr>
              <a:buFontTx/>
              <a:buNone/>
            </a:pPr>
            <a:endParaRPr lang="en-US" sz="1400" dirty="0" smtClean="0"/>
          </a:p>
          <a:p>
            <a:pPr eaLnBrk="1" hangingPunct="1">
              <a:spcBef>
                <a:spcPct val="25000"/>
              </a:spcBef>
              <a:buClr>
                <a:schemeClr val="tx1"/>
              </a:buClr>
            </a:pPr>
            <a:r>
              <a:rPr lang="en-US" dirty="0" smtClean="0">
                <a:solidFill>
                  <a:srgbClr val="000099"/>
                </a:solidFill>
              </a:rPr>
              <a:t>¿</a:t>
            </a:r>
            <a:r>
              <a:rPr lang="en-US" dirty="0" err="1" smtClean="0">
                <a:solidFill>
                  <a:srgbClr val="000099"/>
                </a:solidFill>
              </a:rPr>
              <a:t>Corredores</a:t>
            </a:r>
            <a:r>
              <a:rPr lang="en-US" dirty="0" smtClean="0">
                <a:solidFill>
                  <a:srgbClr val="000099"/>
                </a:solidFill>
              </a:rPr>
              <a:t> </a:t>
            </a:r>
            <a:r>
              <a:rPr lang="en-US" dirty="0" err="1" smtClean="0">
                <a:solidFill>
                  <a:srgbClr val="000099"/>
                </a:solidFill>
              </a:rPr>
              <a:t>como</a:t>
            </a:r>
            <a:r>
              <a:rPr lang="en-US" dirty="0" smtClean="0">
                <a:solidFill>
                  <a:srgbClr val="000099"/>
                </a:solidFill>
              </a:rPr>
              <a:t> </a:t>
            </a:r>
            <a:r>
              <a:rPr lang="en-US" dirty="0" err="1" smtClean="0">
                <a:solidFill>
                  <a:srgbClr val="000099"/>
                </a:solidFill>
              </a:rPr>
              <a:t>objetos</a:t>
            </a:r>
            <a:r>
              <a:rPr lang="en-US" dirty="0" smtClean="0">
                <a:solidFill>
                  <a:srgbClr val="000099"/>
                </a:solidFill>
              </a:rPr>
              <a:t>? – ¿</a:t>
            </a:r>
            <a:r>
              <a:rPr lang="en-US" dirty="0" err="1" smtClean="0">
                <a:solidFill>
                  <a:srgbClr val="000099"/>
                </a:solidFill>
              </a:rPr>
              <a:t>Corredores</a:t>
            </a:r>
            <a:r>
              <a:rPr lang="en-US" dirty="0" smtClean="0">
                <a:solidFill>
                  <a:srgbClr val="000099"/>
                </a:solidFill>
              </a:rPr>
              <a:t> </a:t>
            </a:r>
            <a:r>
              <a:rPr lang="en-US" dirty="0" err="1" smtClean="0">
                <a:solidFill>
                  <a:srgbClr val="000099"/>
                </a:solidFill>
              </a:rPr>
              <a:t>para</a:t>
            </a:r>
            <a:r>
              <a:rPr lang="en-US" dirty="0" smtClean="0">
                <a:solidFill>
                  <a:srgbClr val="000099"/>
                </a:solidFill>
              </a:rPr>
              <a:t> </a:t>
            </a:r>
            <a:r>
              <a:rPr lang="en-US" dirty="0" err="1" smtClean="0">
                <a:solidFill>
                  <a:srgbClr val="000099"/>
                </a:solidFill>
              </a:rPr>
              <a:t>qué</a:t>
            </a:r>
            <a:r>
              <a:rPr lang="en-US" dirty="0" smtClean="0">
                <a:solidFill>
                  <a:srgbClr val="000099"/>
                </a:solidFill>
              </a:rPr>
              <a:t>?  La </a:t>
            </a:r>
            <a:r>
              <a:rPr lang="en-US" dirty="0" err="1" smtClean="0">
                <a:solidFill>
                  <a:srgbClr val="000099"/>
                </a:solidFill>
              </a:rPr>
              <a:t>respuesta</a:t>
            </a:r>
            <a:r>
              <a:rPr lang="en-US" dirty="0" smtClean="0">
                <a:solidFill>
                  <a:srgbClr val="000099"/>
                </a:solidFill>
              </a:rPr>
              <a:t> a </a:t>
            </a:r>
            <a:r>
              <a:rPr lang="en-US" dirty="0" err="1" smtClean="0">
                <a:solidFill>
                  <a:srgbClr val="000099"/>
                </a:solidFill>
              </a:rPr>
              <a:t>esto</a:t>
            </a:r>
            <a:r>
              <a:rPr lang="en-US" dirty="0" smtClean="0">
                <a:solidFill>
                  <a:srgbClr val="000099"/>
                </a:solidFill>
              </a:rPr>
              <a:t> </a:t>
            </a:r>
            <a:r>
              <a:rPr lang="en-US" dirty="0" err="1" smtClean="0">
                <a:solidFill>
                  <a:srgbClr val="000099"/>
                </a:solidFill>
              </a:rPr>
              <a:t>influirá</a:t>
            </a:r>
            <a:r>
              <a:rPr lang="en-US" dirty="0" smtClean="0">
                <a:solidFill>
                  <a:srgbClr val="000099"/>
                </a:solidFill>
              </a:rPr>
              <a:t> el </a:t>
            </a:r>
            <a:r>
              <a:rPr lang="en-US" dirty="0" err="1" smtClean="0">
                <a:solidFill>
                  <a:srgbClr val="000099"/>
                </a:solidFill>
              </a:rPr>
              <a:t>tamaño</a:t>
            </a:r>
            <a:r>
              <a:rPr lang="en-US" dirty="0" smtClean="0">
                <a:solidFill>
                  <a:srgbClr val="000099"/>
                </a:solidFill>
              </a:rPr>
              <a:t>, forma, </a:t>
            </a:r>
            <a:r>
              <a:rPr lang="en-US" dirty="0" err="1" smtClean="0">
                <a:solidFill>
                  <a:srgbClr val="000099"/>
                </a:solidFill>
              </a:rPr>
              <a:t>localización</a:t>
            </a:r>
            <a:r>
              <a:rPr lang="en-US" dirty="0" smtClean="0">
                <a:solidFill>
                  <a:srgbClr val="000099"/>
                </a:solidFill>
              </a:rPr>
              <a:t>, </a:t>
            </a:r>
            <a:r>
              <a:rPr lang="en-US" dirty="0" err="1" smtClean="0">
                <a:solidFill>
                  <a:srgbClr val="000099"/>
                </a:solidFill>
              </a:rPr>
              <a:t>amenazas</a:t>
            </a:r>
            <a:r>
              <a:rPr lang="en-US" dirty="0" smtClean="0">
                <a:solidFill>
                  <a:srgbClr val="000099"/>
                </a:solidFill>
              </a:rPr>
              <a:t>, etc. ¿Es el </a:t>
            </a:r>
            <a:r>
              <a:rPr lang="en-US" dirty="0" err="1" smtClean="0">
                <a:solidFill>
                  <a:srgbClr val="000099"/>
                </a:solidFill>
              </a:rPr>
              <a:t>corredor</a:t>
            </a:r>
            <a:r>
              <a:rPr lang="en-US" dirty="0" smtClean="0">
                <a:solidFill>
                  <a:srgbClr val="000099"/>
                </a:solidFill>
              </a:rPr>
              <a:t> en </a:t>
            </a:r>
            <a:r>
              <a:rPr lang="en-US" dirty="0" err="1" smtClean="0">
                <a:solidFill>
                  <a:srgbClr val="000099"/>
                </a:solidFill>
              </a:rPr>
              <a:t>realidad</a:t>
            </a:r>
            <a:r>
              <a:rPr lang="en-US" dirty="0" smtClean="0">
                <a:solidFill>
                  <a:srgbClr val="000099"/>
                </a:solidFill>
              </a:rPr>
              <a:t> </a:t>
            </a:r>
            <a:r>
              <a:rPr lang="en-US" dirty="0" err="1" smtClean="0">
                <a:solidFill>
                  <a:srgbClr val="000099"/>
                </a:solidFill>
              </a:rPr>
              <a:t>una</a:t>
            </a:r>
            <a:r>
              <a:rPr lang="en-US" dirty="0" smtClean="0">
                <a:solidFill>
                  <a:srgbClr val="000099"/>
                </a:solidFill>
              </a:rPr>
              <a:t> KEA?</a:t>
            </a:r>
          </a:p>
        </p:txBody>
      </p:sp>
      <p:sp>
        <p:nvSpPr>
          <p:cNvPr id="4" name="Rectangle 2"/>
          <p:cNvSpPr txBox="1">
            <a:spLocks noChangeArrowheads="1"/>
          </p:cNvSpPr>
          <p:nvPr/>
        </p:nvSpPr>
        <p:spPr bwMode="auto">
          <a:xfrm>
            <a:off x="1752600" y="152400"/>
            <a:ext cx="3886200" cy="1143000"/>
          </a:xfrm>
          <a:prstGeom prst="rect">
            <a:avLst/>
          </a:prstGeom>
          <a:noFill/>
          <a:ln w="9525">
            <a:noFill/>
            <a:miter lim="800000"/>
            <a:headEnd/>
            <a:tailEnd/>
          </a:ln>
        </p:spPr>
        <p:txBody>
          <a:bodyPr anchor="ctr"/>
          <a:lstStyle/>
          <a:p>
            <a:pPr>
              <a:defRPr/>
            </a:pPr>
            <a:r>
              <a:rPr lang="en-US" sz="3600" b="1" kern="0" dirty="0" err="1" smtClean="0">
                <a:solidFill>
                  <a:schemeClr val="bg1"/>
                </a:solidFill>
                <a:latin typeface="+mn-lt"/>
                <a:ea typeface="+mj-ea"/>
                <a:cs typeface="+mj-cs"/>
              </a:rPr>
              <a:t>Consejos</a:t>
            </a:r>
            <a:r>
              <a:rPr lang="en-US" sz="3600" b="1" kern="0" dirty="0" smtClean="0">
                <a:solidFill>
                  <a:schemeClr val="bg1"/>
                </a:solidFill>
                <a:latin typeface="+mn-lt"/>
                <a:ea typeface="+mj-ea"/>
                <a:cs typeface="+mj-cs"/>
              </a:rPr>
              <a:t> </a:t>
            </a:r>
            <a:r>
              <a:rPr lang="en-US" sz="3600" b="1" kern="0" dirty="0" err="1" smtClean="0">
                <a:solidFill>
                  <a:schemeClr val="bg1"/>
                </a:solidFill>
                <a:latin typeface="+mn-lt"/>
                <a:ea typeface="+mj-ea"/>
                <a:cs typeface="+mj-cs"/>
              </a:rPr>
              <a:t>útiles</a:t>
            </a:r>
            <a:endParaRPr lang="en-US" sz="3600" b="1" kern="0" dirty="0">
              <a:solidFill>
                <a:schemeClr val="bg1"/>
              </a:solidFill>
              <a:latin typeface="+mn-lt"/>
              <a:ea typeface="+mj-ea"/>
              <a:cs typeface="+mj-cs"/>
            </a:endParaRPr>
          </a:p>
        </p:txBody>
      </p:sp>
      <p:sp>
        <p:nvSpPr>
          <p:cNvPr id="13" name="Rectangle 2"/>
          <p:cNvSpPr txBox="1">
            <a:spLocks noChangeArrowheads="1"/>
          </p:cNvSpPr>
          <p:nvPr/>
        </p:nvSpPr>
        <p:spPr bwMode="auto">
          <a:xfrm>
            <a:off x="6096000" y="152400"/>
            <a:ext cx="2895600" cy="1143000"/>
          </a:xfrm>
          <a:prstGeom prst="rect">
            <a:avLst/>
          </a:prstGeom>
          <a:noFill/>
          <a:ln w="9525">
            <a:noFill/>
            <a:miter lim="800000"/>
            <a:headEnd/>
            <a:tailEnd/>
          </a:ln>
        </p:spPr>
        <p:txBody>
          <a:bodyPr anchor="ctr"/>
          <a:lstStyle/>
          <a:p>
            <a:pPr algn="r">
              <a:defRPr/>
            </a:pPr>
            <a:r>
              <a:rPr lang="en-US" sz="2800" b="1" kern="0" dirty="0" err="1" smtClean="0">
                <a:solidFill>
                  <a:schemeClr val="bg1"/>
                </a:solidFill>
                <a:latin typeface="+mn-lt"/>
                <a:ea typeface="+mj-ea"/>
                <a:cs typeface="+mj-cs"/>
              </a:rPr>
              <a:t>Objetos</a:t>
            </a:r>
            <a:r>
              <a:rPr lang="en-US" sz="2800" b="1" kern="0" dirty="0" smtClean="0">
                <a:solidFill>
                  <a:schemeClr val="bg1"/>
                </a:solidFill>
                <a:latin typeface="+mn-lt"/>
                <a:ea typeface="+mj-ea"/>
                <a:cs typeface="+mj-cs"/>
              </a:rPr>
              <a:t> de </a:t>
            </a:r>
            <a:r>
              <a:rPr lang="en-US" sz="2800" b="1" kern="0" dirty="0" err="1" smtClean="0">
                <a:solidFill>
                  <a:schemeClr val="bg1"/>
                </a:solidFill>
                <a:latin typeface="+mn-lt"/>
                <a:ea typeface="+mj-ea"/>
                <a:cs typeface="+mj-cs"/>
              </a:rPr>
              <a:t>Conservación</a:t>
            </a:r>
            <a:endParaRPr lang="en-US" sz="2800" b="1" kern="0" dirty="0">
              <a:solidFill>
                <a:schemeClr val="bg1"/>
              </a:solidFill>
              <a:latin typeface="+mn-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9078</TotalTime>
  <Words>684</Words>
  <Application>Microsoft Macintosh PowerPoint</Application>
  <PresentationFormat>Carta (216 x 279 mm)</PresentationFormat>
  <Paragraphs>111</Paragraphs>
  <Slides>9</Slides>
  <Notes>9</Notes>
  <HiddenSlides>0</HiddenSlides>
  <MMClips>0</MMClips>
  <ScaleCrop>false</ScaleCrop>
  <HeadingPairs>
    <vt:vector size="4" baseType="variant">
      <vt:variant>
        <vt:lpstr>Tema</vt:lpstr>
      </vt:variant>
      <vt:variant>
        <vt:i4>2</vt:i4>
      </vt:variant>
      <vt:variant>
        <vt:lpstr>Títulos de diapositiva</vt:lpstr>
      </vt:variant>
      <vt:variant>
        <vt:i4>9</vt:i4>
      </vt:variant>
    </vt:vector>
  </HeadingPairs>
  <TitlesOfParts>
    <vt:vector size="11" baseType="lpstr">
      <vt:lpstr>1_Default Design</vt:lpstr>
      <vt:lpstr>Custom Design</vt:lpstr>
      <vt:lpstr>Objetos de Conservación  los bloques de construcción</vt:lpstr>
      <vt:lpstr>Presentación de PowerPoint</vt:lpstr>
      <vt:lpstr>Presentación de PowerPoint</vt:lpstr>
      <vt:lpstr>Presentación de PowerPoint</vt:lpstr>
      <vt:lpstr>Problema: ¿Juntar o separar?</vt:lpstr>
      <vt:lpstr>Presentación de PowerPoint</vt:lpstr>
      <vt:lpstr>Presentación de PowerPoint</vt:lpstr>
      <vt:lpstr>Presentación de PowerPoint</vt:lpstr>
      <vt:lpstr>Presentación de PowerPoint</vt:lpstr>
    </vt:vector>
  </TitlesOfParts>
  <Company>Nuclear Energy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Britt</dc:creator>
  <cp:lastModifiedBy>Armando Valdes-Velasquez</cp:lastModifiedBy>
  <cp:revision>427</cp:revision>
  <cp:lastPrinted>2013-08-16T03:53:54Z</cp:lastPrinted>
  <dcterms:created xsi:type="dcterms:W3CDTF">2002-12-14T17:41:30Z</dcterms:created>
  <dcterms:modified xsi:type="dcterms:W3CDTF">2013-08-16T03:54:54Z</dcterms:modified>
</cp:coreProperties>
</file>